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92" r:id="rId3"/>
    <p:sldId id="312" r:id="rId4"/>
    <p:sldId id="290" r:id="rId5"/>
    <p:sldId id="311" r:id="rId6"/>
    <p:sldId id="287" r:id="rId7"/>
    <p:sldId id="296" r:id="rId8"/>
    <p:sldId id="285" r:id="rId9"/>
    <p:sldId id="310" r:id="rId10"/>
    <p:sldId id="309" r:id="rId11"/>
    <p:sldId id="303" r:id="rId12"/>
    <p:sldId id="293" r:id="rId13"/>
    <p:sldId id="352" r:id="rId14"/>
    <p:sldId id="353" r:id="rId15"/>
    <p:sldId id="288" r:id="rId16"/>
    <p:sldId id="313" r:id="rId17"/>
    <p:sldId id="298" r:id="rId18"/>
    <p:sldId id="30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70D6C-AC54-446F-A8FE-D0AB89007E1A}" v="106" dt="2020-02-10T20:26:26.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p:scale>
          <a:sx n="77" d="100"/>
          <a:sy n="77" d="100"/>
        </p:scale>
        <p:origin x="-16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Fisk" userId="dd62fe7aaeef5782" providerId="LiveId" clId="{BBE70D6C-AC54-446F-A8FE-D0AB89007E1A}"/>
    <pc:docChg chg="undo redo custSel addSld delSld modSld sldOrd delMainMaster">
      <pc:chgData name="Teresa Fisk" userId="dd62fe7aaeef5782" providerId="LiveId" clId="{BBE70D6C-AC54-446F-A8FE-D0AB89007E1A}" dt="2020-02-10T20:26:50.768" v="6241" actId="47"/>
      <pc:docMkLst>
        <pc:docMk/>
      </pc:docMkLst>
      <pc:sldChg chg="addSp modSp ord">
        <pc:chgData name="Teresa Fisk" userId="dd62fe7aaeef5782" providerId="LiveId" clId="{BBE70D6C-AC54-446F-A8FE-D0AB89007E1A}" dt="2020-02-10T15:15:34.057" v="1164"/>
        <pc:sldMkLst>
          <pc:docMk/>
          <pc:sldMk cId="922747642" sldId="256"/>
        </pc:sldMkLst>
        <pc:spChg chg="mod">
          <ac:chgData name="Teresa Fisk" userId="dd62fe7aaeef5782" providerId="LiveId" clId="{BBE70D6C-AC54-446F-A8FE-D0AB89007E1A}" dt="2020-02-10T14:50:17.217" v="919" actId="14100"/>
          <ac:spMkLst>
            <pc:docMk/>
            <pc:sldMk cId="922747642" sldId="256"/>
            <ac:spMk id="2" creationId="{BAC63909-C7BC-45A2-953F-3DEA2271BC50}"/>
          </ac:spMkLst>
        </pc:spChg>
        <pc:spChg chg="mod">
          <ac:chgData name="Teresa Fisk" userId="dd62fe7aaeef5782" providerId="LiveId" clId="{BBE70D6C-AC54-446F-A8FE-D0AB89007E1A}" dt="2020-02-10T14:33:13.711" v="285" actId="20577"/>
          <ac:spMkLst>
            <pc:docMk/>
            <pc:sldMk cId="922747642" sldId="256"/>
            <ac:spMk id="3" creationId="{0FB01848-E0BD-467F-A8F4-A473CBC1CE2C}"/>
          </ac:spMkLst>
        </pc:spChg>
        <pc:picChg chg="add mod">
          <ac:chgData name="Teresa Fisk" userId="dd62fe7aaeef5782" providerId="LiveId" clId="{BBE70D6C-AC54-446F-A8FE-D0AB89007E1A}" dt="2020-02-10T14:52:37.187" v="936" actId="14100"/>
          <ac:picMkLst>
            <pc:docMk/>
            <pc:sldMk cId="922747642" sldId="256"/>
            <ac:picMk id="4" creationId="{FC9D0D5F-A4A7-45B3-999C-CA2BFCB3C52A}"/>
          </ac:picMkLst>
        </pc:picChg>
      </pc:sldChg>
      <pc:sldChg chg="del">
        <pc:chgData name="Teresa Fisk" userId="dd62fe7aaeef5782" providerId="LiveId" clId="{BBE70D6C-AC54-446F-A8FE-D0AB89007E1A}" dt="2020-02-10T19:29:57.646" v="4865" actId="47"/>
        <pc:sldMkLst>
          <pc:docMk/>
          <pc:sldMk cId="1149106420" sldId="257"/>
        </pc:sldMkLst>
      </pc:sldChg>
      <pc:sldChg chg="del">
        <pc:chgData name="Teresa Fisk" userId="dd62fe7aaeef5782" providerId="LiveId" clId="{BBE70D6C-AC54-446F-A8FE-D0AB89007E1A}" dt="2020-02-10T19:29:58.959" v="4866" actId="47"/>
        <pc:sldMkLst>
          <pc:docMk/>
          <pc:sldMk cId="2064585037" sldId="258"/>
        </pc:sldMkLst>
      </pc:sldChg>
      <pc:sldChg chg="del">
        <pc:chgData name="Teresa Fisk" userId="dd62fe7aaeef5782" providerId="LiveId" clId="{BBE70D6C-AC54-446F-A8FE-D0AB89007E1A}" dt="2020-02-10T19:30:00.990" v="4867" actId="47"/>
        <pc:sldMkLst>
          <pc:docMk/>
          <pc:sldMk cId="3270693618" sldId="259"/>
        </pc:sldMkLst>
      </pc:sldChg>
      <pc:sldChg chg="del">
        <pc:chgData name="Teresa Fisk" userId="dd62fe7aaeef5782" providerId="LiveId" clId="{BBE70D6C-AC54-446F-A8FE-D0AB89007E1A}" dt="2020-02-10T19:30:01.724" v="4868" actId="47"/>
        <pc:sldMkLst>
          <pc:docMk/>
          <pc:sldMk cId="575446198" sldId="260"/>
        </pc:sldMkLst>
      </pc:sldChg>
      <pc:sldChg chg="del">
        <pc:chgData name="Teresa Fisk" userId="dd62fe7aaeef5782" providerId="LiveId" clId="{BBE70D6C-AC54-446F-A8FE-D0AB89007E1A}" dt="2020-02-10T19:30:02.927" v="4869" actId="47"/>
        <pc:sldMkLst>
          <pc:docMk/>
          <pc:sldMk cId="2422189626" sldId="261"/>
        </pc:sldMkLst>
      </pc:sldChg>
      <pc:sldChg chg="del">
        <pc:chgData name="Teresa Fisk" userId="dd62fe7aaeef5782" providerId="LiveId" clId="{BBE70D6C-AC54-446F-A8FE-D0AB89007E1A}" dt="2020-02-10T19:30:03.708" v="4870" actId="47"/>
        <pc:sldMkLst>
          <pc:docMk/>
          <pc:sldMk cId="873729263" sldId="262"/>
        </pc:sldMkLst>
      </pc:sldChg>
      <pc:sldChg chg="del">
        <pc:chgData name="Teresa Fisk" userId="dd62fe7aaeef5782" providerId="LiveId" clId="{BBE70D6C-AC54-446F-A8FE-D0AB89007E1A}" dt="2020-02-10T19:30:04.474" v="4871" actId="47"/>
        <pc:sldMkLst>
          <pc:docMk/>
          <pc:sldMk cId="3510772146" sldId="263"/>
        </pc:sldMkLst>
      </pc:sldChg>
      <pc:sldChg chg="del">
        <pc:chgData name="Teresa Fisk" userId="dd62fe7aaeef5782" providerId="LiveId" clId="{BBE70D6C-AC54-446F-A8FE-D0AB89007E1A}" dt="2020-02-10T19:30:06.958" v="4874" actId="47"/>
        <pc:sldMkLst>
          <pc:docMk/>
          <pc:sldMk cId="1617908308" sldId="264"/>
        </pc:sldMkLst>
      </pc:sldChg>
      <pc:sldChg chg="del">
        <pc:chgData name="Teresa Fisk" userId="dd62fe7aaeef5782" providerId="LiveId" clId="{BBE70D6C-AC54-446F-A8FE-D0AB89007E1A}" dt="2020-02-10T19:30:08.520" v="4875" actId="47"/>
        <pc:sldMkLst>
          <pc:docMk/>
          <pc:sldMk cId="3147946423" sldId="265"/>
        </pc:sldMkLst>
      </pc:sldChg>
      <pc:sldChg chg="del">
        <pc:chgData name="Teresa Fisk" userId="dd62fe7aaeef5782" providerId="LiveId" clId="{BBE70D6C-AC54-446F-A8FE-D0AB89007E1A}" dt="2020-02-10T19:30:09.520" v="4876" actId="47"/>
        <pc:sldMkLst>
          <pc:docMk/>
          <pc:sldMk cId="469695289" sldId="267"/>
        </pc:sldMkLst>
      </pc:sldChg>
      <pc:sldChg chg="del">
        <pc:chgData name="Teresa Fisk" userId="dd62fe7aaeef5782" providerId="LiveId" clId="{BBE70D6C-AC54-446F-A8FE-D0AB89007E1A}" dt="2020-02-10T19:30:10.348" v="4877" actId="47"/>
        <pc:sldMkLst>
          <pc:docMk/>
          <pc:sldMk cId="1877497625" sldId="268"/>
        </pc:sldMkLst>
      </pc:sldChg>
      <pc:sldChg chg="del">
        <pc:chgData name="Teresa Fisk" userId="dd62fe7aaeef5782" providerId="LiveId" clId="{BBE70D6C-AC54-446F-A8FE-D0AB89007E1A}" dt="2020-02-10T19:30:11.348" v="4878" actId="47"/>
        <pc:sldMkLst>
          <pc:docMk/>
          <pc:sldMk cId="3640646615" sldId="269"/>
        </pc:sldMkLst>
      </pc:sldChg>
      <pc:sldChg chg="del">
        <pc:chgData name="Teresa Fisk" userId="dd62fe7aaeef5782" providerId="LiveId" clId="{BBE70D6C-AC54-446F-A8FE-D0AB89007E1A}" dt="2020-02-10T19:30:12.348" v="4879" actId="47"/>
        <pc:sldMkLst>
          <pc:docMk/>
          <pc:sldMk cId="3460479744" sldId="270"/>
        </pc:sldMkLst>
      </pc:sldChg>
      <pc:sldChg chg="del">
        <pc:chgData name="Teresa Fisk" userId="dd62fe7aaeef5782" providerId="LiveId" clId="{BBE70D6C-AC54-446F-A8FE-D0AB89007E1A}" dt="2020-02-10T19:30:13.520" v="4880" actId="47"/>
        <pc:sldMkLst>
          <pc:docMk/>
          <pc:sldMk cId="3802315138" sldId="271"/>
        </pc:sldMkLst>
      </pc:sldChg>
      <pc:sldChg chg="del">
        <pc:chgData name="Teresa Fisk" userId="dd62fe7aaeef5782" providerId="LiveId" clId="{BBE70D6C-AC54-446F-A8FE-D0AB89007E1A}" dt="2020-02-10T19:30:15.410" v="4881" actId="47"/>
        <pc:sldMkLst>
          <pc:docMk/>
          <pc:sldMk cId="740163370" sldId="272"/>
        </pc:sldMkLst>
      </pc:sldChg>
      <pc:sldChg chg="del">
        <pc:chgData name="Teresa Fisk" userId="dd62fe7aaeef5782" providerId="LiveId" clId="{BBE70D6C-AC54-446F-A8FE-D0AB89007E1A}" dt="2020-02-10T19:30:16.379" v="4882" actId="47"/>
        <pc:sldMkLst>
          <pc:docMk/>
          <pc:sldMk cId="2810038391" sldId="273"/>
        </pc:sldMkLst>
      </pc:sldChg>
      <pc:sldChg chg="del">
        <pc:chgData name="Teresa Fisk" userId="dd62fe7aaeef5782" providerId="LiveId" clId="{BBE70D6C-AC54-446F-A8FE-D0AB89007E1A}" dt="2020-02-10T19:30:18.972" v="4883" actId="47"/>
        <pc:sldMkLst>
          <pc:docMk/>
          <pc:sldMk cId="3412426035" sldId="274"/>
        </pc:sldMkLst>
      </pc:sldChg>
      <pc:sldChg chg="del">
        <pc:chgData name="Teresa Fisk" userId="dd62fe7aaeef5782" providerId="LiveId" clId="{BBE70D6C-AC54-446F-A8FE-D0AB89007E1A}" dt="2020-02-10T19:30:19.863" v="4884" actId="47"/>
        <pc:sldMkLst>
          <pc:docMk/>
          <pc:sldMk cId="2868534252" sldId="275"/>
        </pc:sldMkLst>
      </pc:sldChg>
      <pc:sldChg chg="del">
        <pc:chgData name="Teresa Fisk" userId="dd62fe7aaeef5782" providerId="LiveId" clId="{BBE70D6C-AC54-446F-A8FE-D0AB89007E1A}" dt="2020-02-10T19:30:21.175" v="4885" actId="47"/>
        <pc:sldMkLst>
          <pc:docMk/>
          <pc:sldMk cId="2880352761" sldId="276"/>
        </pc:sldMkLst>
      </pc:sldChg>
      <pc:sldChg chg="del">
        <pc:chgData name="Teresa Fisk" userId="dd62fe7aaeef5782" providerId="LiveId" clId="{BBE70D6C-AC54-446F-A8FE-D0AB89007E1A}" dt="2020-02-10T19:30:22.316" v="4886" actId="47"/>
        <pc:sldMkLst>
          <pc:docMk/>
          <pc:sldMk cId="4162863283" sldId="277"/>
        </pc:sldMkLst>
      </pc:sldChg>
      <pc:sldChg chg="del">
        <pc:chgData name="Teresa Fisk" userId="dd62fe7aaeef5782" providerId="LiveId" clId="{BBE70D6C-AC54-446F-A8FE-D0AB89007E1A}" dt="2020-02-10T19:30:24.300" v="4887" actId="47"/>
        <pc:sldMkLst>
          <pc:docMk/>
          <pc:sldMk cId="648556426" sldId="278"/>
        </pc:sldMkLst>
      </pc:sldChg>
      <pc:sldChg chg="del">
        <pc:chgData name="Teresa Fisk" userId="dd62fe7aaeef5782" providerId="LiveId" clId="{BBE70D6C-AC54-446F-A8FE-D0AB89007E1A}" dt="2020-02-10T19:30:25.066" v="4888" actId="47"/>
        <pc:sldMkLst>
          <pc:docMk/>
          <pc:sldMk cId="3620526251" sldId="279"/>
        </pc:sldMkLst>
      </pc:sldChg>
      <pc:sldChg chg="del">
        <pc:chgData name="Teresa Fisk" userId="dd62fe7aaeef5782" providerId="LiveId" clId="{BBE70D6C-AC54-446F-A8FE-D0AB89007E1A}" dt="2020-02-10T19:30:25.878" v="4889" actId="47"/>
        <pc:sldMkLst>
          <pc:docMk/>
          <pc:sldMk cId="320815336" sldId="280"/>
        </pc:sldMkLst>
      </pc:sldChg>
      <pc:sldChg chg="del">
        <pc:chgData name="Teresa Fisk" userId="dd62fe7aaeef5782" providerId="LiveId" clId="{BBE70D6C-AC54-446F-A8FE-D0AB89007E1A}" dt="2020-02-10T19:30:26.815" v="4890" actId="47"/>
        <pc:sldMkLst>
          <pc:docMk/>
          <pc:sldMk cId="2036390712" sldId="281"/>
        </pc:sldMkLst>
      </pc:sldChg>
      <pc:sldChg chg="del">
        <pc:chgData name="Teresa Fisk" userId="dd62fe7aaeef5782" providerId="LiveId" clId="{BBE70D6C-AC54-446F-A8FE-D0AB89007E1A}" dt="2020-02-10T19:30:05.240" v="4872" actId="47"/>
        <pc:sldMkLst>
          <pc:docMk/>
          <pc:sldMk cId="131824085" sldId="282"/>
        </pc:sldMkLst>
      </pc:sldChg>
      <pc:sldChg chg="del">
        <pc:chgData name="Teresa Fisk" userId="dd62fe7aaeef5782" providerId="LiveId" clId="{BBE70D6C-AC54-446F-A8FE-D0AB89007E1A}" dt="2020-02-10T19:30:06.099" v="4873" actId="47"/>
        <pc:sldMkLst>
          <pc:docMk/>
          <pc:sldMk cId="2079285498" sldId="283"/>
        </pc:sldMkLst>
      </pc:sldChg>
      <pc:sldChg chg="modSp">
        <pc:chgData name="Teresa Fisk" userId="dd62fe7aaeef5782" providerId="LiveId" clId="{BBE70D6C-AC54-446F-A8FE-D0AB89007E1A}" dt="2020-02-10T16:56:28.445" v="3208" actId="14734"/>
        <pc:sldMkLst>
          <pc:docMk/>
          <pc:sldMk cId="2874054216" sldId="285"/>
        </pc:sldMkLst>
        <pc:spChg chg="mod">
          <ac:chgData name="Teresa Fisk" userId="dd62fe7aaeef5782" providerId="LiveId" clId="{BBE70D6C-AC54-446F-A8FE-D0AB89007E1A}" dt="2020-02-10T16:53:27.448" v="3197" actId="255"/>
          <ac:spMkLst>
            <pc:docMk/>
            <pc:sldMk cId="2874054216" sldId="285"/>
            <ac:spMk id="18" creationId="{91FDAA43-15E5-43BF-A1C8-11590E66ABBD}"/>
          </ac:spMkLst>
        </pc:spChg>
        <pc:spChg chg="mod">
          <ac:chgData name="Teresa Fisk" userId="dd62fe7aaeef5782" providerId="LiveId" clId="{BBE70D6C-AC54-446F-A8FE-D0AB89007E1A}" dt="2020-02-10T16:54:14.099" v="3200" actId="255"/>
          <ac:spMkLst>
            <pc:docMk/>
            <pc:sldMk cId="2874054216" sldId="285"/>
            <ac:spMk id="25" creationId="{DA5BCA60-A0D5-46B5-97C4-A51CD60CFB50}"/>
          </ac:spMkLst>
        </pc:spChg>
        <pc:graphicFrameChg chg="modGraphic">
          <ac:chgData name="Teresa Fisk" userId="dd62fe7aaeef5782" providerId="LiveId" clId="{BBE70D6C-AC54-446F-A8FE-D0AB89007E1A}" dt="2020-02-10T16:56:28.445" v="3208" actId="14734"/>
          <ac:graphicFrameMkLst>
            <pc:docMk/>
            <pc:sldMk cId="2874054216" sldId="285"/>
            <ac:graphicFrameMk id="3" creationId="{E1E7721F-A270-4437-A058-AE9CFBCD1378}"/>
          </ac:graphicFrameMkLst>
        </pc:graphicFrameChg>
        <pc:cxnChg chg="mod">
          <ac:chgData name="Teresa Fisk" userId="dd62fe7aaeef5782" providerId="LiveId" clId="{BBE70D6C-AC54-446F-A8FE-D0AB89007E1A}" dt="2020-02-10T16:56:13.399" v="3206" actId="692"/>
          <ac:cxnSpMkLst>
            <pc:docMk/>
            <pc:sldMk cId="2874054216" sldId="285"/>
            <ac:cxnSpMk id="17" creationId="{6B3E8695-DC71-4909-8660-22A71493153C}"/>
          </ac:cxnSpMkLst>
        </pc:cxnChg>
      </pc:sldChg>
      <pc:sldChg chg="modSp">
        <pc:chgData name="Teresa Fisk" userId="dd62fe7aaeef5782" providerId="LiveId" clId="{BBE70D6C-AC54-446F-A8FE-D0AB89007E1A}" dt="2020-02-10T15:29:44.098" v="1254" actId="20577"/>
        <pc:sldMkLst>
          <pc:docMk/>
          <pc:sldMk cId="1065084600" sldId="287"/>
        </pc:sldMkLst>
        <pc:spChg chg="mod">
          <ac:chgData name="Teresa Fisk" userId="dd62fe7aaeef5782" providerId="LiveId" clId="{BBE70D6C-AC54-446F-A8FE-D0AB89007E1A}" dt="2020-02-10T15:29:44.098" v="1254" actId="20577"/>
          <ac:spMkLst>
            <pc:docMk/>
            <pc:sldMk cId="1065084600" sldId="287"/>
            <ac:spMk id="4" creationId="{3B57D48F-DA20-4ABC-9D85-3FC7BB10D0D5}"/>
          </ac:spMkLst>
        </pc:spChg>
      </pc:sldChg>
      <pc:sldChg chg="addSp delSp modSp">
        <pc:chgData name="Teresa Fisk" userId="dd62fe7aaeef5782" providerId="LiveId" clId="{BBE70D6C-AC54-446F-A8FE-D0AB89007E1A}" dt="2020-02-10T20:03:28.539" v="5906" actId="478"/>
        <pc:sldMkLst>
          <pc:docMk/>
          <pc:sldMk cId="512187419" sldId="288"/>
        </pc:sldMkLst>
        <pc:spChg chg="add del mod">
          <ac:chgData name="Teresa Fisk" userId="dd62fe7aaeef5782" providerId="LiveId" clId="{BBE70D6C-AC54-446F-A8FE-D0AB89007E1A}" dt="2020-02-10T20:03:28.539" v="5906" actId="478"/>
          <ac:spMkLst>
            <pc:docMk/>
            <pc:sldMk cId="512187419" sldId="288"/>
            <ac:spMk id="2" creationId="{4D6B8A4A-ECB2-40EA-8E82-0705541727E5}"/>
          </ac:spMkLst>
        </pc:spChg>
      </pc:sldChg>
      <pc:sldChg chg="addSp modSp ord">
        <pc:chgData name="Teresa Fisk" userId="dd62fe7aaeef5782" providerId="LiveId" clId="{BBE70D6C-AC54-446F-A8FE-D0AB89007E1A}" dt="2020-02-10T15:59:28.021" v="1323" actId="14100"/>
        <pc:sldMkLst>
          <pc:docMk/>
          <pc:sldMk cId="2286240292" sldId="290"/>
        </pc:sldMkLst>
        <pc:spChg chg="mod">
          <ac:chgData name="Teresa Fisk" userId="dd62fe7aaeef5782" providerId="LiveId" clId="{BBE70D6C-AC54-446F-A8FE-D0AB89007E1A}" dt="2020-02-10T15:13:21.415" v="1122" actId="14100"/>
          <ac:spMkLst>
            <pc:docMk/>
            <pc:sldMk cId="2286240292" sldId="290"/>
            <ac:spMk id="2" creationId="{00000000-0000-0000-0000-000000000000}"/>
          </ac:spMkLst>
        </pc:spChg>
        <pc:spChg chg="mod">
          <ac:chgData name="Teresa Fisk" userId="dd62fe7aaeef5782" providerId="LiveId" clId="{BBE70D6C-AC54-446F-A8FE-D0AB89007E1A}" dt="2020-02-10T15:11:51.628" v="1120" actId="6549"/>
          <ac:spMkLst>
            <pc:docMk/>
            <pc:sldMk cId="2286240292" sldId="290"/>
            <ac:spMk id="3" creationId="{00000000-0000-0000-0000-000000000000}"/>
          </ac:spMkLst>
        </pc:spChg>
        <pc:picChg chg="add mod">
          <ac:chgData name="Teresa Fisk" userId="dd62fe7aaeef5782" providerId="LiveId" clId="{BBE70D6C-AC54-446F-A8FE-D0AB89007E1A}" dt="2020-02-10T15:59:28.021" v="1323" actId="14100"/>
          <ac:picMkLst>
            <pc:docMk/>
            <pc:sldMk cId="2286240292" sldId="290"/>
            <ac:picMk id="6" creationId="{D80C9940-AD86-404B-B1F3-6A4E1A3857FA}"/>
          </ac:picMkLst>
        </pc:picChg>
      </pc:sldChg>
      <pc:sldChg chg="del">
        <pc:chgData name="Teresa Fisk" userId="dd62fe7aaeef5782" providerId="LiveId" clId="{BBE70D6C-AC54-446F-A8FE-D0AB89007E1A}" dt="2020-02-10T14:55:34.668" v="946" actId="47"/>
        <pc:sldMkLst>
          <pc:docMk/>
          <pc:sldMk cId="17271475" sldId="291"/>
        </pc:sldMkLst>
      </pc:sldChg>
      <pc:sldChg chg="modSp">
        <pc:chgData name="Teresa Fisk" userId="dd62fe7aaeef5782" providerId="LiveId" clId="{BBE70D6C-AC54-446F-A8FE-D0AB89007E1A}" dt="2020-02-10T16:09:53.378" v="1791" actId="27636"/>
        <pc:sldMkLst>
          <pc:docMk/>
          <pc:sldMk cId="2877118208" sldId="292"/>
        </pc:sldMkLst>
        <pc:spChg chg="mod">
          <ac:chgData name="Teresa Fisk" userId="dd62fe7aaeef5782" providerId="LiveId" clId="{BBE70D6C-AC54-446F-A8FE-D0AB89007E1A}" dt="2020-02-10T16:09:53.378" v="1791" actId="27636"/>
          <ac:spMkLst>
            <pc:docMk/>
            <pc:sldMk cId="2877118208" sldId="292"/>
            <ac:spMk id="3" creationId="{00000000-0000-0000-0000-000000000000}"/>
          </ac:spMkLst>
        </pc:spChg>
        <pc:picChg chg="mod">
          <ac:chgData name="Teresa Fisk" userId="dd62fe7aaeef5782" providerId="LiveId" clId="{BBE70D6C-AC54-446F-A8FE-D0AB89007E1A}" dt="2020-02-10T14:36:42.986" v="288" actId="14100"/>
          <ac:picMkLst>
            <pc:docMk/>
            <pc:sldMk cId="2877118208" sldId="292"/>
            <ac:picMk id="7" creationId="{00000000-0000-0000-0000-000000000000}"/>
          </ac:picMkLst>
        </pc:picChg>
      </pc:sldChg>
      <pc:sldChg chg="delSp modSp">
        <pc:chgData name="Teresa Fisk" userId="dd62fe7aaeef5782" providerId="LiveId" clId="{BBE70D6C-AC54-446F-A8FE-D0AB89007E1A}" dt="2020-02-10T18:42:34.589" v="4848" actId="20577"/>
        <pc:sldMkLst>
          <pc:docMk/>
          <pc:sldMk cId="2653228468" sldId="293"/>
        </pc:sldMkLst>
        <pc:spChg chg="mod">
          <ac:chgData name="Teresa Fisk" userId="dd62fe7aaeef5782" providerId="LiveId" clId="{BBE70D6C-AC54-446F-A8FE-D0AB89007E1A}" dt="2020-02-10T18:42:34.589" v="4848" actId="20577"/>
          <ac:spMkLst>
            <pc:docMk/>
            <pc:sldMk cId="2653228468" sldId="293"/>
            <ac:spMk id="3" creationId="{00000000-0000-0000-0000-000000000000}"/>
          </ac:spMkLst>
        </pc:spChg>
        <pc:picChg chg="del mod">
          <ac:chgData name="Teresa Fisk" userId="dd62fe7aaeef5782" providerId="LiveId" clId="{BBE70D6C-AC54-446F-A8FE-D0AB89007E1A}" dt="2020-02-10T18:35:07.391" v="4522" actId="478"/>
          <ac:picMkLst>
            <pc:docMk/>
            <pc:sldMk cId="2653228468" sldId="293"/>
            <ac:picMk id="6" creationId="{00000000-0000-0000-0000-000000000000}"/>
          </ac:picMkLst>
        </pc:picChg>
        <pc:picChg chg="mod">
          <ac:chgData name="Teresa Fisk" userId="dd62fe7aaeef5782" providerId="LiveId" clId="{BBE70D6C-AC54-446F-A8FE-D0AB89007E1A}" dt="2020-02-10T18:35:19.483" v="4524" actId="1076"/>
          <ac:picMkLst>
            <pc:docMk/>
            <pc:sldMk cId="2653228468" sldId="293"/>
            <ac:picMk id="8" creationId="{00000000-0000-0000-0000-000000000000}"/>
          </ac:picMkLst>
        </pc:picChg>
        <pc:picChg chg="del mod">
          <ac:chgData name="Teresa Fisk" userId="dd62fe7aaeef5782" providerId="LiveId" clId="{BBE70D6C-AC54-446F-A8FE-D0AB89007E1A}" dt="2020-02-10T18:32:31.592" v="4485" actId="478"/>
          <ac:picMkLst>
            <pc:docMk/>
            <pc:sldMk cId="2653228468" sldId="293"/>
            <ac:picMk id="9" creationId="{00000000-0000-0000-0000-000000000000}"/>
          </ac:picMkLst>
        </pc:picChg>
      </pc:sldChg>
      <pc:sldChg chg="addSp delSp modSp">
        <pc:chgData name="Teresa Fisk" userId="dd62fe7aaeef5782" providerId="LiveId" clId="{BBE70D6C-AC54-446F-A8FE-D0AB89007E1A}" dt="2020-02-10T16:46:24.466" v="3075" actId="14100"/>
        <pc:sldMkLst>
          <pc:docMk/>
          <pc:sldMk cId="2104546083" sldId="296"/>
        </pc:sldMkLst>
        <pc:spChg chg="mod">
          <ac:chgData name="Teresa Fisk" userId="dd62fe7aaeef5782" providerId="LiveId" clId="{BBE70D6C-AC54-446F-A8FE-D0AB89007E1A}" dt="2020-02-10T15:35:13.367" v="1319" actId="20577"/>
          <ac:spMkLst>
            <pc:docMk/>
            <pc:sldMk cId="2104546083" sldId="296"/>
            <ac:spMk id="2" creationId="{0ADB5CA7-C68C-4F1E-857A-E4E30C275A65}"/>
          </ac:spMkLst>
        </pc:spChg>
        <pc:spChg chg="add del mod">
          <ac:chgData name="Teresa Fisk" userId="dd62fe7aaeef5782" providerId="LiveId" clId="{BBE70D6C-AC54-446F-A8FE-D0AB89007E1A}" dt="2020-02-10T16:44:41.040" v="2996" actId="767"/>
          <ac:spMkLst>
            <pc:docMk/>
            <pc:sldMk cId="2104546083" sldId="296"/>
            <ac:spMk id="3" creationId="{32AA8CC9-35A3-4B3C-9084-BBC84CE37570}"/>
          </ac:spMkLst>
        </pc:spChg>
        <pc:spChg chg="add mod">
          <ac:chgData name="Teresa Fisk" userId="dd62fe7aaeef5782" providerId="LiveId" clId="{BBE70D6C-AC54-446F-A8FE-D0AB89007E1A}" dt="2020-02-10T16:46:24.466" v="3075" actId="14100"/>
          <ac:spMkLst>
            <pc:docMk/>
            <pc:sldMk cId="2104546083" sldId="296"/>
            <ac:spMk id="4" creationId="{2BE85C4A-6CD0-4FC7-879D-6DCC7894441D}"/>
          </ac:spMkLst>
        </pc:spChg>
        <pc:picChg chg="mod">
          <ac:chgData name="Teresa Fisk" userId="dd62fe7aaeef5782" providerId="LiveId" clId="{BBE70D6C-AC54-446F-A8FE-D0AB89007E1A}" dt="2020-02-10T15:32:34.861" v="1260" actId="14100"/>
          <ac:picMkLst>
            <pc:docMk/>
            <pc:sldMk cId="2104546083" sldId="296"/>
            <ac:picMk id="7" creationId="{D29C3EFA-9A98-4A74-82CA-4798EC73D230}"/>
          </ac:picMkLst>
        </pc:picChg>
      </pc:sldChg>
      <pc:sldChg chg="addSp delSp modSp mod setBg">
        <pc:chgData name="Teresa Fisk" userId="dd62fe7aaeef5782" providerId="LiveId" clId="{BBE70D6C-AC54-446F-A8FE-D0AB89007E1A}" dt="2020-02-10T20:26:47.019" v="6240" actId="14100"/>
        <pc:sldMkLst>
          <pc:docMk/>
          <pc:sldMk cId="2132478325" sldId="298"/>
        </pc:sldMkLst>
        <pc:spChg chg="mod">
          <ac:chgData name="Teresa Fisk" userId="dd62fe7aaeef5782" providerId="LiveId" clId="{BBE70D6C-AC54-446F-A8FE-D0AB89007E1A}" dt="2020-02-10T20:25:59.571" v="6234" actId="26606"/>
          <ac:spMkLst>
            <pc:docMk/>
            <pc:sldMk cId="2132478325" sldId="298"/>
            <ac:spMk id="2" creationId="{00000000-0000-0000-0000-000000000000}"/>
          </ac:spMkLst>
        </pc:spChg>
        <pc:spChg chg="mod ord">
          <ac:chgData name="Teresa Fisk" userId="dd62fe7aaeef5782" providerId="LiveId" clId="{BBE70D6C-AC54-446F-A8FE-D0AB89007E1A}" dt="2020-02-10T20:25:59.571" v="6234" actId="26606"/>
          <ac:spMkLst>
            <pc:docMk/>
            <pc:sldMk cId="2132478325" sldId="298"/>
            <ac:spMk id="3" creationId="{00000000-0000-0000-0000-000000000000}"/>
          </ac:spMkLst>
        </pc:spChg>
        <pc:spChg chg="mod">
          <ac:chgData name="Teresa Fisk" userId="dd62fe7aaeef5782" providerId="LiveId" clId="{BBE70D6C-AC54-446F-A8FE-D0AB89007E1A}" dt="2020-02-10T20:25:59.571" v="6234" actId="26606"/>
          <ac:spMkLst>
            <pc:docMk/>
            <pc:sldMk cId="2132478325" sldId="298"/>
            <ac:spMk id="4" creationId="{00000000-0000-0000-0000-000000000000}"/>
          </ac:spMkLst>
        </pc:spChg>
        <pc:spChg chg="del mod">
          <ac:chgData name="Teresa Fisk" userId="dd62fe7aaeef5782" providerId="LiveId" clId="{BBE70D6C-AC54-446F-A8FE-D0AB89007E1A}" dt="2020-02-10T20:15:33.417" v="6052" actId="478"/>
          <ac:spMkLst>
            <pc:docMk/>
            <pc:sldMk cId="2132478325" sldId="298"/>
            <ac:spMk id="5" creationId="{00000000-0000-0000-0000-000000000000}"/>
          </ac:spMkLst>
        </pc:spChg>
        <pc:spChg chg="add del">
          <ac:chgData name="Teresa Fisk" userId="dd62fe7aaeef5782" providerId="LiveId" clId="{BBE70D6C-AC54-446F-A8FE-D0AB89007E1A}" dt="2020-02-10T20:25:59.571" v="6234" actId="26606"/>
          <ac:spMkLst>
            <pc:docMk/>
            <pc:sldMk cId="2132478325" sldId="298"/>
            <ac:spMk id="13" creationId="{C014BF94-4DFC-4A65-99BF-76277891EA04}"/>
          </ac:spMkLst>
        </pc:spChg>
        <pc:spChg chg="add del">
          <ac:chgData name="Teresa Fisk" userId="dd62fe7aaeef5782" providerId="LiveId" clId="{BBE70D6C-AC54-446F-A8FE-D0AB89007E1A}" dt="2020-02-10T20:25:59.571" v="6234" actId="26606"/>
          <ac:spMkLst>
            <pc:docMk/>
            <pc:sldMk cId="2132478325" sldId="298"/>
            <ac:spMk id="15" creationId="{B255C7B1-10DA-4D61-B560-5E1F081B3472}"/>
          </ac:spMkLst>
        </pc:spChg>
        <pc:picChg chg="del mod">
          <ac:chgData name="Teresa Fisk" userId="dd62fe7aaeef5782" providerId="LiveId" clId="{BBE70D6C-AC54-446F-A8FE-D0AB89007E1A}" dt="2020-02-10T20:21:34.536" v="6094" actId="478"/>
          <ac:picMkLst>
            <pc:docMk/>
            <pc:sldMk cId="2132478325" sldId="298"/>
            <ac:picMk id="6" creationId="{00000000-0000-0000-0000-000000000000}"/>
          </ac:picMkLst>
        </pc:picChg>
        <pc:picChg chg="add del mod">
          <ac:chgData name="Teresa Fisk" userId="dd62fe7aaeef5782" providerId="LiveId" clId="{BBE70D6C-AC54-446F-A8FE-D0AB89007E1A}" dt="2020-02-10T20:21:37.224" v="6095" actId="478"/>
          <ac:picMkLst>
            <pc:docMk/>
            <pc:sldMk cId="2132478325" sldId="298"/>
            <ac:picMk id="7" creationId="{CAF23C37-D315-4D3E-9E71-C32A8DB653CF}"/>
          </ac:picMkLst>
        </pc:picChg>
        <pc:picChg chg="add mod">
          <ac:chgData name="Teresa Fisk" userId="dd62fe7aaeef5782" providerId="LiveId" clId="{BBE70D6C-AC54-446F-A8FE-D0AB89007E1A}" dt="2020-02-10T20:26:47.019" v="6240" actId="14100"/>
          <ac:picMkLst>
            <pc:docMk/>
            <pc:sldMk cId="2132478325" sldId="298"/>
            <ac:picMk id="8" creationId="{894FB9F9-E073-4B17-9C4D-7471D951DD9A}"/>
          </ac:picMkLst>
        </pc:picChg>
        <pc:picChg chg="add del">
          <ac:chgData name="Teresa Fisk" userId="dd62fe7aaeef5782" providerId="LiveId" clId="{BBE70D6C-AC54-446F-A8FE-D0AB89007E1A}" dt="2020-02-10T20:26:28.740" v="6238" actId="478"/>
          <ac:picMkLst>
            <pc:docMk/>
            <pc:sldMk cId="2132478325" sldId="298"/>
            <ac:picMk id="14" creationId="{DA365552-2F83-4CFC-AD14-BF0E5D2D637C}"/>
          </ac:picMkLst>
        </pc:picChg>
        <pc:picChg chg="add del">
          <ac:chgData name="Teresa Fisk" userId="dd62fe7aaeef5782" providerId="LiveId" clId="{BBE70D6C-AC54-446F-A8FE-D0AB89007E1A}" dt="2020-02-10T20:25:59.571" v="6234" actId="26606"/>
          <ac:picMkLst>
            <pc:docMk/>
            <pc:sldMk cId="2132478325" sldId="298"/>
            <ac:picMk id="17" creationId="{88C29B8B-A62C-43CE-92FF-12EAA1D01B53}"/>
          </ac:picMkLst>
        </pc:picChg>
        <pc:picChg chg="add del">
          <ac:chgData name="Teresa Fisk" userId="dd62fe7aaeef5782" providerId="LiveId" clId="{BBE70D6C-AC54-446F-A8FE-D0AB89007E1A}" dt="2020-02-10T20:25:59.571" v="6234" actId="26606"/>
          <ac:picMkLst>
            <pc:docMk/>
            <pc:sldMk cId="2132478325" sldId="298"/>
            <ac:picMk id="19" creationId="{F873EA42-E9E9-4806-A9F6-1718BE38B727}"/>
          </ac:picMkLst>
        </pc:picChg>
        <pc:cxnChg chg="add del">
          <ac:chgData name="Teresa Fisk" userId="dd62fe7aaeef5782" providerId="LiveId" clId="{BBE70D6C-AC54-446F-A8FE-D0AB89007E1A}" dt="2020-02-10T20:25:59.571" v="6234" actId="26606"/>
          <ac:cxnSpMkLst>
            <pc:docMk/>
            <pc:sldMk cId="2132478325" sldId="298"/>
            <ac:cxnSpMk id="21" creationId="{A99D5523-0BC8-4D5A-871C-69C0725E7363}"/>
          </ac:cxnSpMkLst>
        </pc:cxnChg>
      </pc:sldChg>
      <pc:sldChg chg="addSp modSp mod setBg">
        <pc:chgData name="Teresa Fisk" userId="dd62fe7aaeef5782" providerId="LiveId" clId="{BBE70D6C-AC54-446F-A8FE-D0AB89007E1A}" dt="2020-02-10T19:57:52.870" v="5900" actId="12"/>
        <pc:sldMkLst>
          <pc:docMk/>
          <pc:sldMk cId="3499330997" sldId="303"/>
        </pc:sldMkLst>
        <pc:spChg chg="mod">
          <ac:chgData name="Teresa Fisk" userId="dd62fe7aaeef5782" providerId="LiveId" clId="{BBE70D6C-AC54-446F-A8FE-D0AB89007E1A}" dt="2020-02-10T18:28:38.725" v="4477" actId="26606"/>
          <ac:spMkLst>
            <pc:docMk/>
            <pc:sldMk cId="3499330997" sldId="303"/>
            <ac:spMk id="4" creationId="{E36DB9A5-FDB3-4BBE-B314-B64446115586}"/>
          </ac:spMkLst>
        </pc:spChg>
        <pc:spChg chg="add mod">
          <ac:chgData name="Teresa Fisk" userId="dd62fe7aaeef5782" providerId="LiveId" clId="{BBE70D6C-AC54-446F-A8FE-D0AB89007E1A}" dt="2020-02-10T19:57:52.870" v="5900" actId="12"/>
          <ac:spMkLst>
            <pc:docMk/>
            <pc:sldMk cId="3499330997" sldId="303"/>
            <ac:spMk id="6" creationId="{25FF9DE3-E59E-45A9-B5E2-328DE53C40AA}"/>
          </ac:spMkLst>
        </pc:spChg>
        <pc:spChg chg="add">
          <ac:chgData name="Teresa Fisk" userId="dd62fe7aaeef5782" providerId="LiveId" clId="{BBE70D6C-AC54-446F-A8FE-D0AB89007E1A}" dt="2020-02-10T18:28:38.725" v="4477" actId="26606"/>
          <ac:spMkLst>
            <pc:docMk/>
            <pc:sldMk cId="3499330997" sldId="303"/>
            <ac:spMk id="12" creationId="{F59CCED3-233A-4431-B8E1-6F5F7FFD6A6D}"/>
          </ac:spMkLst>
        </pc:spChg>
        <pc:spChg chg="add">
          <ac:chgData name="Teresa Fisk" userId="dd62fe7aaeef5782" providerId="LiveId" clId="{BBE70D6C-AC54-446F-A8FE-D0AB89007E1A}" dt="2020-02-10T18:28:38.725" v="4477" actId="26606"/>
          <ac:spMkLst>
            <pc:docMk/>
            <pc:sldMk cId="3499330997" sldId="303"/>
            <ac:spMk id="18" creationId="{2B062C6F-5317-42DD-B548-8FFD880DB393}"/>
          </ac:spMkLst>
        </pc:spChg>
        <pc:spChg chg="add">
          <ac:chgData name="Teresa Fisk" userId="dd62fe7aaeef5782" providerId="LiveId" clId="{BBE70D6C-AC54-446F-A8FE-D0AB89007E1A}" dt="2020-02-10T18:28:38.725" v="4477" actId="26606"/>
          <ac:spMkLst>
            <pc:docMk/>
            <pc:sldMk cId="3499330997" sldId="303"/>
            <ac:spMk id="20" creationId="{17BD3DC0-E0DC-4B41-8BE9-656B52F4B782}"/>
          </ac:spMkLst>
        </pc:spChg>
        <pc:grpChg chg="add">
          <ac:chgData name="Teresa Fisk" userId="dd62fe7aaeef5782" providerId="LiveId" clId="{BBE70D6C-AC54-446F-A8FE-D0AB89007E1A}" dt="2020-02-10T18:28:38.725" v="4477" actId="26606"/>
          <ac:grpSpMkLst>
            <pc:docMk/>
            <pc:sldMk cId="3499330997" sldId="303"/>
            <ac:grpSpMk id="24" creationId="{E0ABD49F-0549-4699-91BB-E06DC960AA58}"/>
          </ac:grpSpMkLst>
        </pc:grpChg>
        <pc:picChg chg="mod">
          <ac:chgData name="Teresa Fisk" userId="dd62fe7aaeef5782" providerId="LiveId" clId="{BBE70D6C-AC54-446F-A8FE-D0AB89007E1A}" dt="2020-02-10T18:28:38.725" v="4477" actId="26606"/>
          <ac:picMkLst>
            <pc:docMk/>
            <pc:sldMk cId="3499330997" sldId="303"/>
            <ac:picMk id="2" creationId="{9743DAFA-F496-455E-92B4-596590AC0881}"/>
          </ac:picMkLst>
        </pc:picChg>
        <pc:picChg chg="add mod">
          <ac:chgData name="Teresa Fisk" userId="dd62fe7aaeef5782" providerId="LiveId" clId="{BBE70D6C-AC54-446F-A8FE-D0AB89007E1A}" dt="2020-02-10T18:28:38.725" v="4477" actId="26606"/>
          <ac:picMkLst>
            <pc:docMk/>
            <pc:sldMk cId="3499330997" sldId="303"/>
            <ac:picMk id="5" creationId="{0DBF592F-A462-4DFA-B3D9-A7F873E54644}"/>
          </ac:picMkLst>
        </pc:picChg>
        <pc:picChg chg="add">
          <ac:chgData name="Teresa Fisk" userId="dd62fe7aaeef5782" providerId="LiveId" clId="{BBE70D6C-AC54-446F-A8FE-D0AB89007E1A}" dt="2020-02-10T18:28:38.725" v="4477" actId="26606"/>
          <ac:picMkLst>
            <pc:docMk/>
            <pc:sldMk cId="3499330997" sldId="303"/>
            <ac:picMk id="10" creationId="{9EB41C6B-6AF2-4E11-A13E-82323808618C}"/>
          </ac:picMkLst>
        </pc:picChg>
        <pc:picChg chg="add">
          <ac:chgData name="Teresa Fisk" userId="dd62fe7aaeef5782" providerId="LiveId" clId="{BBE70D6C-AC54-446F-A8FE-D0AB89007E1A}" dt="2020-02-10T18:28:38.725" v="4477" actId="26606"/>
          <ac:picMkLst>
            <pc:docMk/>
            <pc:sldMk cId="3499330997" sldId="303"/>
            <ac:picMk id="16" creationId="{3D5DA198-4CDF-43B6-A584-7E100D619542}"/>
          </ac:picMkLst>
        </pc:picChg>
        <pc:picChg chg="add">
          <ac:chgData name="Teresa Fisk" userId="dd62fe7aaeef5782" providerId="LiveId" clId="{BBE70D6C-AC54-446F-A8FE-D0AB89007E1A}" dt="2020-02-10T18:28:38.725" v="4477" actId="26606"/>
          <ac:picMkLst>
            <pc:docMk/>
            <pc:sldMk cId="3499330997" sldId="303"/>
            <ac:picMk id="22" creationId="{B1107D7D-98A0-439E-9EBB-B44BA3DA8405}"/>
          </ac:picMkLst>
        </pc:picChg>
        <pc:picChg chg="add">
          <ac:chgData name="Teresa Fisk" userId="dd62fe7aaeef5782" providerId="LiveId" clId="{BBE70D6C-AC54-446F-A8FE-D0AB89007E1A}" dt="2020-02-10T18:28:38.725" v="4477" actId="26606"/>
          <ac:picMkLst>
            <pc:docMk/>
            <pc:sldMk cId="3499330997" sldId="303"/>
            <ac:picMk id="28" creationId="{BFD0243D-BA3D-4AB5-90CC-79D8C891F071}"/>
          </ac:picMkLst>
        </pc:picChg>
        <pc:cxnChg chg="add">
          <ac:chgData name="Teresa Fisk" userId="dd62fe7aaeef5782" providerId="LiveId" clId="{BBE70D6C-AC54-446F-A8FE-D0AB89007E1A}" dt="2020-02-10T18:28:38.725" v="4477" actId="26606"/>
          <ac:cxnSpMkLst>
            <pc:docMk/>
            <pc:sldMk cId="3499330997" sldId="303"/>
            <ac:cxnSpMk id="14" creationId="{68E4D150-CC9C-40EB-A5DB-83F9889C4185}"/>
          </ac:cxnSpMkLst>
        </pc:cxnChg>
        <pc:cxnChg chg="add">
          <ac:chgData name="Teresa Fisk" userId="dd62fe7aaeef5782" providerId="LiveId" clId="{BBE70D6C-AC54-446F-A8FE-D0AB89007E1A}" dt="2020-02-10T18:28:38.725" v="4477" actId="26606"/>
          <ac:cxnSpMkLst>
            <pc:docMk/>
            <pc:sldMk cId="3499330997" sldId="303"/>
            <ac:cxnSpMk id="30" creationId="{61FD153C-772A-4D1A-90CA-A2DA6149410F}"/>
          </ac:cxnSpMkLst>
        </pc:cxnChg>
      </pc:sldChg>
      <pc:sldChg chg="delSp modSp">
        <pc:chgData name="Teresa Fisk" userId="dd62fe7aaeef5782" providerId="LiveId" clId="{BBE70D6C-AC54-446F-A8FE-D0AB89007E1A}" dt="2020-02-10T15:01:59.888" v="952" actId="2711"/>
        <pc:sldMkLst>
          <pc:docMk/>
          <pc:sldMk cId="2029129835" sldId="308"/>
        </pc:sldMkLst>
        <pc:spChg chg="mod">
          <ac:chgData name="Teresa Fisk" userId="dd62fe7aaeef5782" providerId="LiveId" clId="{BBE70D6C-AC54-446F-A8FE-D0AB89007E1A}" dt="2020-02-10T15:01:37.766" v="951" actId="255"/>
          <ac:spMkLst>
            <pc:docMk/>
            <pc:sldMk cId="2029129835" sldId="308"/>
            <ac:spMk id="2" creationId="{00000000-0000-0000-0000-000000000000}"/>
          </ac:spMkLst>
        </pc:spChg>
        <pc:spChg chg="mod">
          <ac:chgData name="Teresa Fisk" userId="dd62fe7aaeef5782" providerId="LiveId" clId="{BBE70D6C-AC54-446F-A8FE-D0AB89007E1A}" dt="2020-02-10T15:01:59.888" v="952" actId="2711"/>
          <ac:spMkLst>
            <pc:docMk/>
            <pc:sldMk cId="2029129835" sldId="308"/>
            <ac:spMk id="3" creationId="{00000000-0000-0000-0000-000000000000}"/>
          </ac:spMkLst>
        </pc:spChg>
        <pc:spChg chg="del mod">
          <ac:chgData name="Teresa Fisk" userId="dd62fe7aaeef5782" providerId="LiveId" clId="{BBE70D6C-AC54-446F-A8FE-D0AB89007E1A}" dt="2020-02-10T14:54:41.111" v="945" actId="478"/>
          <ac:spMkLst>
            <pc:docMk/>
            <pc:sldMk cId="2029129835" sldId="308"/>
            <ac:spMk id="5" creationId="{00000000-0000-0000-0000-000000000000}"/>
          </ac:spMkLst>
        </pc:spChg>
        <pc:picChg chg="mod">
          <ac:chgData name="Teresa Fisk" userId="dd62fe7aaeef5782" providerId="LiveId" clId="{BBE70D6C-AC54-446F-A8FE-D0AB89007E1A}" dt="2020-02-10T14:54:26.832" v="942" actId="1076"/>
          <ac:picMkLst>
            <pc:docMk/>
            <pc:sldMk cId="2029129835" sldId="308"/>
            <ac:picMk id="9" creationId="{00000000-0000-0000-0000-000000000000}"/>
          </ac:picMkLst>
        </pc:picChg>
      </pc:sldChg>
      <pc:sldChg chg="addSp delSp modSp add">
        <pc:chgData name="Teresa Fisk" userId="dd62fe7aaeef5782" providerId="LiveId" clId="{BBE70D6C-AC54-446F-A8FE-D0AB89007E1A}" dt="2020-02-10T18:48:58.357" v="4864" actId="478"/>
        <pc:sldMkLst>
          <pc:docMk/>
          <pc:sldMk cId="1463849332" sldId="309"/>
        </pc:sldMkLst>
        <pc:spChg chg="mod">
          <ac:chgData name="Teresa Fisk" userId="dd62fe7aaeef5782" providerId="LiveId" clId="{BBE70D6C-AC54-446F-A8FE-D0AB89007E1A}" dt="2020-02-10T17:14:23.452" v="4005" actId="6549"/>
          <ac:spMkLst>
            <pc:docMk/>
            <pc:sldMk cId="1463849332" sldId="309"/>
            <ac:spMk id="2" creationId="{00000000-0000-0000-0000-000000000000}"/>
          </ac:spMkLst>
        </pc:spChg>
        <pc:spChg chg="mod">
          <ac:chgData name="Teresa Fisk" userId="dd62fe7aaeef5782" providerId="LiveId" clId="{BBE70D6C-AC54-446F-A8FE-D0AB89007E1A}" dt="2020-02-10T18:26:59.737" v="4473" actId="313"/>
          <ac:spMkLst>
            <pc:docMk/>
            <pc:sldMk cId="1463849332" sldId="309"/>
            <ac:spMk id="3" creationId="{00000000-0000-0000-0000-000000000000}"/>
          </ac:spMkLst>
        </pc:spChg>
        <pc:spChg chg="del">
          <ac:chgData name="Teresa Fisk" userId="dd62fe7aaeef5782" providerId="LiveId" clId="{BBE70D6C-AC54-446F-A8FE-D0AB89007E1A}" dt="2020-02-10T18:48:58.357" v="4864" actId="478"/>
          <ac:spMkLst>
            <pc:docMk/>
            <pc:sldMk cId="1463849332" sldId="309"/>
            <ac:spMk id="5" creationId="{00000000-0000-0000-0000-000000000000}"/>
          </ac:spMkLst>
        </pc:spChg>
        <pc:spChg chg="add mod">
          <ac:chgData name="Teresa Fisk" userId="dd62fe7aaeef5782" providerId="LiveId" clId="{BBE70D6C-AC54-446F-A8FE-D0AB89007E1A}" dt="2020-02-10T18:48:47.302" v="4863" actId="207"/>
          <ac:spMkLst>
            <pc:docMk/>
            <pc:sldMk cId="1463849332" sldId="309"/>
            <ac:spMk id="7" creationId="{6803306F-06E8-4018-B737-74AEC1A6D03B}"/>
          </ac:spMkLst>
        </pc:spChg>
        <pc:picChg chg="add mod">
          <ac:chgData name="Teresa Fisk" userId="dd62fe7aaeef5782" providerId="LiveId" clId="{BBE70D6C-AC54-446F-A8FE-D0AB89007E1A}" dt="2020-02-10T18:48:01.840" v="4851" actId="14100"/>
          <ac:picMkLst>
            <pc:docMk/>
            <pc:sldMk cId="1463849332" sldId="309"/>
            <ac:picMk id="6" creationId="{121061F1-1468-48F5-AB8E-B4B311B588EB}"/>
          </ac:picMkLst>
        </pc:picChg>
      </pc:sldChg>
      <pc:sldChg chg="modSp add">
        <pc:chgData name="Teresa Fisk" userId="dd62fe7aaeef5782" providerId="LiveId" clId="{BBE70D6C-AC54-446F-A8FE-D0AB89007E1A}" dt="2020-02-10T17:11:50.280" v="3883" actId="14100"/>
        <pc:sldMkLst>
          <pc:docMk/>
          <pc:sldMk cId="611350410" sldId="310"/>
        </pc:sldMkLst>
        <pc:spChg chg="mod">
          <ac:chgData name="Teresa Fisk" userId="dd62fe7aaeef5782" providerId="LiveId" clId="{BBE70D6C-AC54-446F-A8FE-D0AB89007E1A}" dt="2020-02-10T17:11:42.719" v="3882" actId="14100"/>
          <ac:spMkLst>
            <pc:docMk/>
            <pc:sldMk cId="611350410" sldId="310"/>
            <ac:spMk id="2" creationId="{00000000-0000-0000-0000-000000000000}"/>
          </ac:spMkLst>
        </pc:spChg>
        <pc:spChg chg="mod">
          <ac:chgData name="Teresa Fisk" userId="dd62fe7aaeef5782" providerId="LiveId" clId="{BBE70D6C-AC54-446F-A8FE-D0AB89007E1A}" dt="2020-02-10T17:11:50.280" v="3883" actId="14100"/>
          <ac:spMkLst>
            <pc:docMk/>
            <pc:sldMk cId="611350410" sldId="310"/>
            <ac:spMk id="3" creationId="{00000000-0000-0000-0000-000000000000}"/>
          </ac:spMkLst>
        </pc:spChg>
      </pc:sldChg>
      <pc:sldChg chg="addSp delSp modSp mod ord">
        <pc:chgData name="Teresa Fisk" userId="dd62fe7aaeef5782" providerId="LiveId" clId="{BBE70D6C-AC54-446F-A8FE-D0AB89007E1A}" dt="2020-02-10T15:30:22.016" v="1256"/>
        <pc:sldMkLst>
          <pc:docMk/>
          <pc:sldMk cId="2463131249" sldId="311"/>
        </pc:sldMkLst>
        <pc:spChg chg="mod">
          <ac:chgData name="Teresa Fisk" userId="dd62fe7aaeef5782" providerId="LiveId" clId="{BBE70D6C-AC54-446F-A8FE-D0AB89007E1A}" dt="2020-02-10T15:19:06.308" v="1178" actId="14100"/>
          <ac:spMkLst>
            <pc:docMk/>
            <pc:sldMk cId="2463131249" sldId="311"/>
            <ac:spMk id="2" creationId="{76D8C9A3-9CA8-4FC9-B524-C8100C1D3970}"/>
          </ac:spMkLst>
        </pc:spChg>
        <pc:spChg chg="add del mod">
          <ac:chgData name="Teresa Fisk" userId="dd62fe7aaeef5782" providerId="LiveId" clId="{BBE70D6C-AC54-446F-A8FE-D0AB89007E1A}" dt="2020-02-10T15:20:33.408" v="1195" actId="767"/>
          <ac:spMkLst>
            <pc:docMk/>
            <pc:sldMk cId="2463131249" sldId="311"/>
            <ac:spMk id="3" creationId="{DD786EC1-6727-4155-9563-BCD1A3B4A4B1}"/>
          </ac:spMkLst>
        </pc:spChg>
        <pc:spChg chg="add del mod">
          <ac:chgData name="Teresa Fisk" userId="dd62fe7aaeef5782" providerId="LiveId" clId="{BBE70D6C-AC54-446F-A8FE-D0AB89007E1A}" dt="2020-02-10T15:20:30.268" v="1193" actId="767"/>
          <ac:spMkLst>
            <pc:docMk/>
            <pc:sldMk cId="2463131249" sldId="311"/>
            <ac:spMk id="4" creationId="{A4E2603F-6980-4881-879D-CD364388A415}"/>
          </ac:spMkLst>
        </pc:spChg>
        <pc:spChg chg="add del mod">
          <ac:chgData name="Teresa Fisk" userId="dd62fe7aaeef5782" providerId="LiveId" clId="{BBE70D6C-AC54-446F-A8FE-D0AB89007E1A}" dt="2020-02-10T15:23:12.673" v="1209" actId="478"/>
          <ac:spMkLst>
            <pc:docMk/>
            <pc:sldMk cId="2463131249" sldId="311"/>
            <ac:spMk id="5" creationId="{D550261E-00FA-4C81-B609-7014F0E1D37C}"/>
          </ac:spMkLst>
        </pc:spChg>
        <pc:spChg chg="del mod">
          <ac:chgData name="Teresa Fisk" userId="dd62fe7aaeef5782" providerId="LiveId" clId="{BBE70D6C-AC54-446F-A8FE-D0AB89007E1A}" dt="2020-02-10T15:19:08.901" v="1180"/>
          <ac:spMkLst>
            <pc:docMk/>
            <pc:sldMk cId="2463131249" sldId="311"/>
            <ac:spMk id="7" creationId="{79AC0373-60DD-4EFB-81CD-8572277084B8}"/>
          </ac:spMkLst>
        </pc:spChg>
        <pc:spChg chg="add mod">
          <ac:chgData name="Teresa Fisk" userId="dd62fe7aaeef5782" providerId="LiveId" clId="{BBE70D6C-AC54-446F-A8FE-D0AB89007E1A}" dt="2020-02-10T15:20:28.096" v="1191" actId="571"/>
          <ac:spMkLst>
            <pc:docMk/>
            <pc:sldMk cId="2463131249" sldId="311"/>
            <ac:spMk id="8" creationId="{3656710D-97D5-4C92-AF31-7541980F09A7}"/>
          </ac:spMkLst>
        </pc:spChg>
        <pc:spChg chg="add del mod">
          <ac:chgData name="Teresa Fisk" userId="dd62fe7aaeef5782" providerId="LiveId" clId="{BBE70D6C-AC54-446F-A8FE-D0AB89007E1A}" dt="2020-02-10T15:23:12.688" v="1211"/>
          <ac:spMkLst>
            <pc:docMk/>
            <pc:sldMk cId="2463131249" sldId="311"/>
            <ac:spMk id="9" creationId="{EF006344-BEE8-4023-B59B-C378DD8C6CFE}"/>
          </ac:spMkLst>
        </pc:spChg>
        <pc:spChg chg="add mod">
          <ac:chgData name="Teresa Fisk" userId="dd62fe7aaeef5782" providerId="LiveId" clId="{BBE70D6C-AC54-446F-A8FE-D0AB89007E1A}" dt="2020-02-10T15:23:53.637" v="1224" actId="20577"/>
          <ac:spMkLst>
            <pc:docMk/>
            <pc:sldMk cId="2463131249" sldId="311"/>
            <ac:spMk id="10" creationId="{559D0CBC-39CE-4FF6-A6FE-FB0797055CE7}"/>
          </ac:spMkLst>
        </pc:spChg>
        <pc:graphicFrameChg chg="mod">
          <ac:chgData name="Teresa Fisk" userId="dd62fe7aaeef5782" providerId="LiveId" clId="{BBE70D6C-AC54-446F-A8FE-D0AB89007E1A}" dt="2020-02-10T15:23:26.421" v="1214" actId="14100"/>
          <ac:graphicFrameMkLst>
            <pc:docMk/>
            <pc:sldMk cId="2463131249" sldId="311"/>
            <ac:graphicFrameMk id="6" creationId="{5F480906-7C90-4476-A3A9-97FD84439B92}"/>
          </ac:graphicFrameMkLst>
        </pc:graphicFrameChg>
      </pc:sldChg>
      <pc:sldChg chg="modSp">
        <pc:chgData name="Teresa Fisk" userId="dd62fe7aaeef5782" providerId="LiveId" clId="{BBE70D6C-AC54-446F-A8FE-D0AB89007E1A}" dt="2020-02-10T16:41:44.730" v="2984" actId="20577"/>
        <pc:sldMkLst>
          <pc:docMk/>
          <pc:sldMk cId="2884948236" sldId="312"/>
        </pc:sldMkLst>
        <pc:spChg chg="mod">
          <ac:chgData name="Teresa Fisk" userId="dd62fe7aaeef5782" providerId="LiveId" clId="{BBE70D6C-AC54-446F-A8FE-D0AB89007E1A}" dt="2020-02-10T16:15:45.726" v="1931" actId="20577"/>
          <ac:spMkLst>
            <pc:docMk/>
            <pc:sldMk cId="2884948236" sldId="312"/>
            <ac:spMk id="2" creationId="{00000000-0000-0000-0000-000000000000}"/>
          </ac:spMkLst>
        </pc:spChg>
        <pc:spChg chg="mod">
          <ac:chgData name="Teresa Fisk" userId="dd62fe7aaeef5782" providerId="LiveId" clId="{BBE70D6C-AC54-446F-A8FE-D0AB89007E1A}" dt="2020-02-10T16:41:44.730" v="2984" actId="20577"/>
          <ac:spMkLst>
            <pc:docMk/>
            <pc:sldMk cId="2884948236" sldId="312"/>
            <ac:spMk id="3" creationId="{00000000-0000-0000-0000-000000000000}"/>
          </ac:spMkLst>
        </pc:spChg>
      </pc:sldChg>
      <pc:sldChg chg="addSp delSp modSp add mod setBg">
        <pc:chgData name="Teresa Fisk" userId="dd62fe7aaeef5782" providerId="LiveId" clId="{BBE70D6C-AC54-446F-A8FE-D0AB89007E1A}" dt="2020-02-10T20:07:55.682" v="6018" actId="255"/>
        <pc:sldMkLst>
          <pc:docMk/>
          <pc:sldMk cId="1032406629" sldId="313"/>
        </pc:sldMkLst>
        <pc:spChg chg="mod">
          <ac:chgData name="Teresa Fisk" userId="dd62fe7aaeef5782" providerId="LiveId" clId="{BBE70D6C-AC54-446F-A8FE-D0AB89007E1A}" dt="2020-02-10T20:07:55.682" v="6018" actId="255"/>
          <ac:spMkLst>
            <pc:docMk/>
            <pc:sldMk cId="1032406629" sldId="313"/>
            <ac:spMk id="2" creationId="{00000000-0000-0000-0000-000000000000}"/>
          </ac:spMkLst>
        </pc:spChg>
        <pc:spChg chg="mod ord">
          <ac:chgData name="Teresa Fisk" userId="dd62fe7aaeef5782" providerId="LiveId" clId="{BBE70D6C-AC54-446F-A8FE-D0AB89007E1A}" dt="2020-02-10T20:05:48.633" v="5915" actId="26606"/>
          <ac:spMkLst>
            <pc:docMk/>
            <pc:sldMk cId="1032406629" sldId="313"/>
            <ac:spMk id="3" creationId="{00000000-0000-0000-0000-000000000000}"/>
          </ac:spMkLst>
        </pc:spChg>
        <pc:spChg chg="del mod">
          <ac:chgData name="Teresa Fisk" userId="dd62fe7aaeef5782" providerId="LiveId" clId="{BBE70D6C-AC54-446F-A8FE-D0AB89007E1A}" dt="2020-02-10T20:06:28.410" v="5923" actId="478"/>
          <ac:spMkLst>
            <pc:docMk/>
            <pc:sldMk cId="1032406629" sldId="313"/>
            <ac:spMk id="4" creationId="{00000000-0000-0000-0000-000000000000}"/>
          </ac:spMkLst>
        </pc:spChg>
        <pc:spChg chg="del mod">
          <ac:chgData name="Teresa Fisk" userId="dd62fe7aaeef5782" providerId="LiveId" clId="{BBE70D6C-AC54-446F-A8FE-D0AB89007E1A}" dt="2020-02-10T20:06:16.865" v="5921" actId="478"/>
          <ac:spMkLst>
            <pc:docMk/>
            <pc:sldMk cId="1032406629" sldId="313"/>
            <ac:spMk id="5" creationId="{00000000-0000-0000-0000-000000000000}"/>
          </ac:spMkLst>
        </pc:spChg>
        <pc:spChg chg="add">
          <ac:chgData name="Teresa Fisk" userId="dd62fe7aaeef5782" providerId="LiveId" clId="{BBE70D6C-AC54-446F-A8FE-D0AB89007E1A}" dt="2020-02-10T20:05:48.633" v="5915" actId="26606"/>
          <ac:spMkLst>
            <pc:docMk/>
            <pc:sldMk cId="1032406629" sldId="313"/>
            <ac:spMk id="11" creationId="{683CECF1-343D-4CCE-81D8-FC14A12A7A86}"/>
          </ac:spMkLst>
        </pc:spChg>
        <pc:spChg chg="add">
          <ac:chgData name="Teresa Fisk" userId="dd62fe7aaeef5782" providerId="LiveId" clId="{BBE70D6C-AC54-446F-A8FE-D0AB89007E1A}" dt="2020-02-10T20:05:48.633" v="5915" actId="26606"/>
          <ac:spMkLst>
            <pc:docMk/>
            <pc:sldMk cId="1032406629" sldId="313"/>
            <ac:spMk id="13" creationId="{4D8C8DD9-12AA-4935-A6DE-05EACDADDDEE}"/>
          </ac:spMkLst>
        </pc:spChg>
        <pc:grpChg chg="add">
          <ac:chgData name="Teresa Fisk" userId="dd62fe7aaeef5782" providerId="LiveId" clId="{BBE70D6C-AC54-446F-A8FE-D0AB89007E1A}" dt="2020-02-10T20:05:48.633" v="5915" actId="26606"/>
          <ac:grpSpMkLst>
            <pc:docMk/>
            <pc:sldMk cId="1032406629" sldId="313"/>
            <ac:grpSpMk id="17" creationId="{C50EE599-83F0-4F92-85EF-F5B760FC1C5E}"/>
          </ac:grpSpMkLst>
        </pc:grpChg>
        <pc:picChg chg="add mod">
          <ac:chgData name="Teresa Fisk" userId="dd62fe7aaeef5782" providerId="LiveId" clId="{BBE70D6C-AC54-446F-A8FE-D0AB89007E1A}" dt="2020-02-10T20:05:48.633" v="5915" actId="26606"/>
          <ac:picMkLst>
            <pc:docMk/>
            <pc:sldMk cId="1032406629" sldId="313"/>
            <ac:picMk id="6" creationId="{666E9A5D-1DCA-4172-BDC4-4C27B8E56A29}"/>
          </ac:picMkLst>
        </pc:picChg>
        <pc:picChg chg="add">
          <ac:chgData name="Teresa Fisk" userId="dd62fe7aaeef5782" providerId="LiveId" clId="{BBE70D6C-AC54-446F-A8FE-D0AB89007E1A}" dt="2020-02-10T20:05:48.633" v="5915" actId="26606"/>
          <ac:picMkLst>
            <pc:docMk/>
            <pc:sldMk cId="1032406629" sldId="313"/>
            <ac:picMk id="15" creationId="{E4C54BC8-CF23-429D-A14B-9E16015839B4}"/>
          </ac:picMkLst>
        </pc:picChg>
        <pc:picChg chg="add">
          <ac:chgData name="Teresa Fisk" userId="dd62fe7aaeef5782" providerId="LiveId" clId="{BBE70D6C-AC54-446F-A8FE-D0AB89007E1A}" dt="2020-02-10T20:05:48.633" v="5915" actId="26606"/>
          <ac:picMkLst>
            <pc:docMk/>
            <pc:sldMk cId="1032406629" sldId="313"/>
            <ac:picMk id="21" creationId="{5EADD913-1FB7-4B46-9CA9-86858689E08B}"/>
          </ac:picMkLst>
        </pc:picChg>
        <pc:cxnChg chg="add">
          <ac:chgData name="Teresa Fisk" userId="dd62fe7aaeef5782" providerId="LiveId" clId="{BBE70D6C-AC54-446F-A8FE-D0AB89007E1A}" dt="2020-02-10T20:05:48.633" v="5915" actId="26606"/>
          <ac:cxnSpMkLst>
            <pc:docMk/>
            <pc:sldMk cId="1032406629" sldId="313"/>
            <ac:cxnSpMk id="23" creationId="{36995421-4CA7-48D9-B029-EFD712034871}"/>
          </ac:cxnSpMkLst>
        </pc:cxnChg>
      </pc:sldChg>
      <pc:sldChg chg="add del">
        <pc:chgData name="Teresa Fisk" userId="dd62fe7aaeef5782" providerId="LiveId" clId="{BBE70D6C-AC54-446F-A8FE-D0AB89007E1A}" dt="2020-02-10T16:35:50.668" v="2650"/>
        <pc:sldMkLst>
          <pc:docMk/>
          <pc:sldMk cId="3535661466" sldId="313"/>
        </pc:sldMkLst>
      </pc:sldChg>
      <pc:sldChg chg="delSp modSp">
        <pc:chgData name="Teresa Fisk" userId="dd62fe7aaeef5782" providerId="LiveId" clId="{BBE70D6C-AC54-446F-A8FE-D0AB89007E1A}" dt="2020-02-10T19:55:52.548" v="5897" actId="20577"/>
        <pc:sldMkLst>
          <pc:docMk/>
          <pc:sldMk cId="1042708376" sldId="352"/>
        </pc:sldMkLst>
        <pc:spChg chg="mod">
          <ac:chgData name="Teresa Fisk" userId="dd62fe7aaeef5782" providerId="LiveId" clId="{BBE70D6C-AC54-446F-A8FE-D0AB89007E1A}" dt="2020-02-10T19:36:14.450" v="4980" actId="2711"/>
          <ac:spMkLst>
            <pc:docMk/>
            <pc:sldMk cId="1042708376" sldId="352"/>
            <ac:spMk id="266244" creationId="{00000000-0000-0000-0000-000000000000}"/>
          </ac:spMkLst>
        </pc:spChg>
        <pc:spChg chg="mod">
          <ac:chgData name="Teresa Fisk" userId="dd62fe7aaeef5782" providerId="LiveId" clId="{BBE70D6C-AC54-446F-A8FE-D0AB89007E1A}" dt="2020-02-10T19:55:52.548" v="5897" actId="20577"/>
          <ac:spMkLst>
            <pc:docMk/>
            <pc:sldMk cId="1042708376" sldId="352"/>
            <ac:spMk id="266245" creationId="{00000000-0000-0000-0000-000000000000}"/>
          </ac:spMkLst>
        </pc:spChg>
        <pc:picChg chg="del">
          <ac:chgData name="Teresa Fisk" userId="dd62fe7aaeef5782" providerId="LiveId" clId="{BBE70D6C-AC54-446F-A8FE-D0AB89007E1A}" dt="2020-02-10T19:43:36.028" v="5248" actId="478"/>
          <ac:picMkLst>
            <pc:docMk/>
            <pc:sldMk cId="1042708376" sldId="352"/>
            <ac:picMk id="7" creationId="{00000000-0000-0000-0000-000000000000}"/>
          </ac:picMkLst>
        </pc:picChg>
        <pc:picChg chg="del">
          <ac:chgData name="Teresa Fisk" userId="dd62fe7aaeef5782" providerId="LiveId" clId="{BBE70D6C-AC54-446F-A8FE-D0AB89007E1A}" dt="2020-02-10T19:43:38.777" v="5249" actId="478"/>
          <ac:picMkLst>
            <pc:docMk/>
            <pc:sldMk cId="1042708376" sldId="352"/>
            <ac:picMk id="8" creationId="{00000000-0000-0000-0000-000000000000}"/>
          </ac:picMkLst>
        </pc:picChg>
        <pc:picChg chg="del">
          <ac:chgData name="Teresa Fisk" userId="dd62fe7aaeef5782" providerId="LiveId" clId="{BBE70D6C-AC54-446F-A8FE-D0AB89007E1A}" dt="2020-02-10T19:43:42.433" v="5250" actId="478"/>
          <ac:picMkLst>
            <pc:docMk/>
            <pc:sldMk cId="1042708376" sldId="352"/>
            <ac:picMk id="10" creationId="{00000000-0000-0000-0000-000000000000}"/>
          </ac:picMkLst>
        </pc:picChg>
      </pc:sldChg>
      <pc:sldChg chg="addSp delSp modSp add mod setBg">
        <pc:chgData name="Teresa Fisk" userId="dd62fe7aaeef5782" providerId="LiveId" clId="{BBE70D6C-AC54-446F-A8FE-D0AB89007E1A}" dt="2020-02-10T20:11:33.970" v="6036" actId="1076"/>
        <pc:sldMkLst>
          <pc:docMk/>
          <pc:sldMk cId="641012950" sldId="353"/>
        </pc:sldMkLst>
        <pc:spChg chg="add del mod">
          <ac:chgData name="Teresa Fisk" userId="dd62fe7aaeef5782" providerId="LiveId" clId="{BBE70D6C-AC54-446F-A8FE-D0AB89007E1A}" dt="2020-02-10T19:42:56.516" v="5241" actId="478"/>
          <ac:spMkLst>
            <pc:docMk/>
            <pc:sldMk cId="641012950" sldId="353"/>
            <ac:spMk id="3" creationId="{3DF7D7D1-FAA8-4908-A6A8-FD38F69DCAC1}"/>
          </ac:spMkLst>
        </pc:spChg>
        <pc:spChg chg="add">
          <ac:chgData name="Teresa Fisk" userId="dd62fe7aaeef5782" providerId="LiveId" clId="{BBE70D6C-AC54-446F-A8FE-D0AB89007E1A}" dt="2020-02-10T19:59:36.877" v="5902" actId="26606"/>
          <ac:spMkLst>
            <pc:docMk/>
            <pc:sldMk cId="641012950" sldId="353"/>
            <ac:spMk id="75" creationId="{ED843EFB-C54C-4A36-97B0-515320EE7191}"/>
          </ac:spMkLst>
        </pc:spChg>
        <pc:spChg chg="add">
          <ac:chgData name="Teresa Fisk" userId="dd62fe7aaeef5782" providerId="LiveId" clId="{BBE70D6C-AC54-446F-A8FE-D0AB89007E1A}" dt="2020-02-10T19:59:36.877" v="5902" actId="26606"/>
          <ac:spMkLst>
            <pc:docMk/>
            <pc:sldMk cId="641012950" sldId="353"/>
            <ac:spMk id="81" creationId="{4D1E6F47-DE0D-4A24-A87A-50BE9377798A}"/>
          </ac:spMkLst>
        </pc:spChg>
        <pc:spChg chg="add">
          <ac:chgData name="Teresa Fisk" userId="dd62fe7aaeef5782" providerId="LiveId" clId="{BBE70D6C-AC54-446F-A8FE-D0AB89007E1A}" dt="2020-02-10T19:59:36.877" v="5902" actId="26606"/>
          <ac:spMkLst>
            <pc:docMk/>
            <pc:sldMk cId="641012950" sldId="353"/>
            <ac:spMk id="83" creationId="{DD203270-2634-49F8-B423-EF55F40BE6F9}"/>
          </ac:spMkLst>
        </pc:spChg>
        <pc:spChg chg="del mod">
          <ac:chgData name="Teresa Fisk" userId="dd62fe7aaeef5782" providerId="LiveId" clId="{BBE70D6C-AC54-446F-A8FE-D0AB89007E1A}" dt="2020-02-10T19:59:49.641" v="5903" actId="478"/>
          <ac:spMkLst>
            <pc:docMk/>
            <pc:sldMk cId="641012950" sldId="353"/>
            <ac:spMk id="266242" creationId="{00000000-0000-0000-0000-000000000000}"/>
          </ac:spMkLst>
        </pc:spChg>
        <pc:spChg chg="mod">
          <ac:chgData name="Teresa Fisk" userId="dd62fe7aaeef5782" providerId="LiveId" clId="{BBE70D6C-AC54-446F-A8FE-D0AB89007E1A}" dt="2020-02-10T20:10:34.976" v="6025" actId="1076"/>
          <ac:spMkLst>
            <pc:docMk/>
            <pc:sldMk cId="641012950" sldId="353"/>
            <ac:spMk id="266243" creationId="{00000000-0000-0000-0000-000000000000}"/>
          </ac:spMkLst>
        </pc:spChg>
        <pc:spChg chg="mod">
          <ac:chgData name="Teresa Fisk" userId="dd62fe7aaeef5782" providerId="LiveId" clId="{BBE70D6C-AC54-446F-A8FE-D0AB89007E1A}" dt="2020-02-10T19:59:36.877" v="5902" actId="26606"/>
          <ac:spMkLst>
            <pc:docMk/>
            <pc:sldMk cId="641012950" sldId="353"/>
            <ac:spMk id="266244" creationId="{00000000-0000-0000-0000-000000000000}"/>
          </ac:spMkLst>
        </pc:spChg>
        <pc:spChg chg="del mod">
          <ac:chgData name="Teresa Fisk" userId="dd62fe7aaeef5782" providerId="LiveId" clId="{BBE70D6C-AC54-446F-A8FE-D0AB89007E1A}" dt="2020-02-10T19:42:50.751" v="5240" actId="478"/>
          <ac:spMkLst>
            <pc:docMk/>
            <pc:sldMk cId="641012950" sldId="353"/>
            <ac:spMk id="266245" creationId="{00000000-0000-0000-0000-000000000000}"/>
          </ac:spMkLst>
        </pc:spChg>
        <pc:grpChg chg="add">
          <ac:chgData name="Teresa Fisk" userId="dd62fe7aaeef5782" providerId="LiveId" clId="{BBE70D6C-AC54-446F-A8FE-D0AB89007E1A}" dt="2020-02-10T19:59:36.877" v="5902" actId="26606"/>
          <ac:grpSpMkLst>
            <pc:docMk/>
            <pc:sldMk cId="641012950" sldId="353"/>
            <ac:grpSpMk id="87" creationId="{4A521943-5CB1-4775-A5A7-BC192154E7C0}"/>
          </ac:grpSpMkLst>
        </pc:grpChg>
        <pc:picChg chg="add del mod">
          <ac:chgData name="Teresa Fisk" userId="dd62fe7aaeef5782" providerId="LiveId" clId="{BBE70D6C-AC54-446F-A8FE-D0AB89007E1A}" dt="2020-02-10T20:05:26.714" v="5911" actId="21"/>
          <ac:picMkLst>
            <pc:docMk/>
            <pc:sldMk cId="641012950" sldId="353"/>
            <ac:picMk id="5" creationId="{B1112FC9-C23C-4DD4-B45F-7325D159DD08}"/>
          </ac:picMkLst>
        </pc:picChg>
        <pc:picChg chg="mod ord">
          <ac:chgData name="Teresa Fisk" userId="dd62fe7aaeef5782" providerId="LiveId" clId="{BBE70D6C-AC54-446F-A8FE-D0AB89007E1A}" dt="2020-02-10T20:11:14.300" v="6032" actId="1076"/>
          <ac:picMkLst>
            <pc:docMk/>
            <pc:sldMk cId="641012950" sldId="353"/>
            <ac:picMk id="7" creationId="{00000000-0000-0000-0000-000000000000}"/>
          </ac:picMkLst>
        </pc:picChg>
        <pc:picChg chg="mod">
          <ac:chgData name="Teresa Fisk" userId="dd62fe7aaeef5782" providerId="LiveId" clId="{BBE70D6C-AC54-446F-A8FE-D0AB89007E1A}" dt="2020-02-10T20:11:33.970" v="6036" actId="1076"/>
          <ac:picMkLst>
            <pc:docMk/>
            <pc:sldMk cId="641012950" sldId="353"/>
            <ac:picMk id="8" creationId="{00000000-0000-0000-0000-000000000000}"/>
          </ac:picMkLst>
        </pc:picChg>
        <pc:picChg chg="del mod">
          <ac:chgData name="Teresa Fisk" userId="dd62fe7aaeef5782" providerId="LiveId" clId="{BBE70D6C-AC54-446F-A8FE-D0AB89007E1A}" dt="2020-02-10T20:09:56.012" v="6020" actId="478"/>
          <ac:picMkLst>
            <pc:docMk/>
            <pc:sldMk cId="641012950" sldId="353"/>
            <ac:picMk id="10" creationId="{00000000-0000-0000-0000-000000000000}"/>
          </ac:picMkLst>
        </pc:picChg>
        <pc:picChg chg="add mod ord">
          <ac:chgData name="Teresa Fisk" userId="dd62fe7aaeef5782" providerId="LiveId" clId="{BBE70D6C-AC54-446F-A8FE-D0AB89007E1A}" dt="2020-02-10T20:10:45.881" v="6026" actId="1076"/>
          <ac:picMkLst>
            <pc:docMk/>
            <pc:sldMk cId="641012950" sldId="353"/>
            <ac:picMk id="11" creationId="{50EF5A59-45F0-4E14-83BD-0AFCDEA379C9}"/>
          </ac:picMkLst>
        </pc:picChg>
        <pc:picChg chg="add mod">
          <ac:chgData name="Teresa Fisk" userId="dd62fe7aaeef5782" providerId="LiveId" clId="{BBE70D6C-AC54-446F-A8FE-D0AB89007E1A}" dt="2020-02-10T20:11:10.488" v="6031" actId="14100"/>
          <ac:picMkLst>
            <pc:docMk/>
            <pc:sldMk cId="641012950" sldId="353"/>
            <ac:picMk id="26" creationId="{DEC5CCEC-7EA7-4E8B-B893-743113BCFE6D}"/>
          </ac:picMkLst>
        </pc:picChg>
        <pc:picChg chg="add">
          <ac:chgData name="Teresa Fisk" userId="dd62fe7aaeef5782" providerId="LiveId" clId="{BBE70D6C-AC54-446F-A8FE-D0AB89007E1A}" dt="2020-02-10T19:59:36.877" v="5902" actId="26606"/>
          <ac:picMkLst>
            <pc:docMk/>
            <pc:sldMk cId="641012950" sldId="353"/>
            <ac:picMk id="73" creationId="{3525D54E-14BB-4537-9533-187577EE0748}"/>
          </ac:picMkLst>
        </pc:picChg>
        <pc:picChg chg="add">
          <ac:chgData name="Teresa Fisk" userId="dd62fe7aaeef5782" providerId="LiveId" clId="{BBE70D6C-AC54-446F-A8FE-D0AB89007E1A}" dt="2020-02-10T19:59:36.877" v="5902" actId="26606"/>
          <ac:picMkLst>
            <pc:docMk/>
            <pc:sldMk cId="641012950" sldId="353"/>
            <ac:picMk id="79" creationId="{7BDBFB6F-FBE7-4DC9-96EA-602D31EC2AC4}"/>
          </ac:picMkLst>
        </pc:picChg>
        <pc:picChg chg="add">
          <ac:chgData name="Teresa Fisk" userId="dd62fe7aaeef5782" providerId="LiveId" clId="{BBE70D6C-AC54-446F-A8FE-D0AB89007E1A}" dt="2020-02-10T19:59:36.877" v="5902" actId="26606"/>
          <ac:picMkLst>
            <pc:docMk/>
            <pc:sldMk cId="641012950" sldId="353"/>
            <ac:picMk id="85" creationId="{4B2139E6-7A6F-41F1-897E-EBE79AD329CE}"/>
          </ac:picMkLst>
        </pc:picChg>
        <pc:picChg chg="add">
          <ac:chgData name="Teresa Fisk" userId="dd62fe7aaeef5782" providerId="LiveId" clId="{BBE70D6C-AC54-446F-A8FE-D0AB89007E1A}" dt="2020-02-10T19:59:36.877" v="5902" actId="26606"/>
          <ac:picMkLst>
            <pc:docMk/>
            <pc:sldMk cId="641012950" sldId="353"/>
            <ac:picMk id="91" creationId="{C6802F82-2F12-4F4B-8CEA-114D461065A8}"/>
          </ac:picMkLst>
        </pc:picChg>
        <pc:cxnChg chg="add">
          <ac:chgData name="Teresa Fisk" userId="dd62fe7aaeef5782" providerId="LiveId" clId="{BBE70D6C-AC54-446F-A8FE-D0AB89007E1A}" dt="2020-02-10T19:59:36.877" v="5902" actId="26606"/>
          <ac:cxnSpMkLst>
            <pc:docMk/>
            <pc:sldMk cId="641012950" sldId="353"/>
            <ac:cxnSpMk id="77" creationId="{90FC65AD-9B71-4FA3-A8C1-AC8086A4FBC8}"/>
          </ac:cxnSpMkLst>
        </pc:cxnChg>
        <pc:cxnChg chg="add">
          <ac:chgData name="Teresa Fisk" userId="dd62fe7aaeef5782" providerId="LiveId" clId="{BBE70D6C-AC54-446F-A8FE-D0AB89007E1A}" dt="2020-02-10T19:59:36.877" v="5902" actId="26606"/>
          <ac:cxnSpMkLst>
            <pc:docMk/>
            <pc:sldMk cId="641012950" sldId="353"/>
            <ac:cxnSpMk id="93" creationId="{1B4866EA-B11A-439E-8E5F-BD2869DC51C4}"/>
          </ac:cxnSpMkLst>
        </pc:cxnChg>
      </pc:sldChg>
      <pc:sldChg chg="addSp modSp add del">
        <pc:chgData name="Teresa Fisk" userId="dd62fe7aaeef5782" providerId="LiveId" clId="{BBE70D6C-AC54-446F-A8FE-D0AB89007E1A}" dt="2020-02-10T20:26:50.768" v="6241" actId="47"/>
        <pc:sldMkLst>
          <pc:docMk/>
          <pc:sldMk cId="1300823171" sldId="354"/>
        </pc:sldMkLst>
        <pc:picChg chg="add mod">
          <ac:chgData name="Teresa Fisk" userId="dd62fe7aaeef5782" providerId="LiveId" clId="{BBE70D6C-AC54-446F-A8FE-D0AB89007E1A}" dt="2020-02-10T20:26:15.038" v="6236" actId="571"/>
          <ac:picMkLst>
            <pc:docMk/>
            <pc:sldMk cId="1300823171" sldId="354"/>
            <ac:picMk id="8" creationId="{1EF781FA-9090-4E50-AC95-EB56E0E1CAEE}"/>
          </ac:picMkLst>
        </pc:picChg>
      </pc:sldChg>
      <pc:sldMasterChg chg="del delSldLayout">
        <pc:chgData name="Teresa Fisk" userId="dd62fe7aaeef5782" providerId="LiveId" clId="{BBE70D6C-AC54-446F-A8FE-D0AB89007E1A}" dt="2020-02-10T14:55:34.668" v="946" actId="47"/>
        <pc:sldMasterMkLst>
          <pc:docMk/>
          <pc:sldMasterMk cId="2807840461" sldId="2147483660"/>
        </pc:sldMasterMkLst>
        <pc:sldLayoutChg chg="del">
          <pc:chgData name="Teresa Fisk" userId="dd62fe7aaeef5782" providerId="LiveId" clId="{BBE70D6C-AC54-446F-A8FE-D0AB89007E1A}" dt="2020-02-10T14:55:34.668" v="946" actId="47"/>
          <pc:sldLayoutMkLst>
            <pc:docMk/>
            <pc:sldMasterMk cId="2807840461" sldId="2147483660"/>
            <pc:sldLayoutMk cId="1221308246" sldId="2147483661"/>
          </pc:sldLayoutMkLst>
        </pc:sldLayoutChg>
        <pc:sldLayoutChg chg="del">
          <pc:chgData name="Teresa Fisk" userId="dd62fe7aaeef5782" providerId="LiveId" clId="{BBE70D6C-AC54-446F-A8FE-D0AB89007E1A}" dt="2020-02-10T14:55:34.668" v="946" actId="47"/>
          <pc:sldLayoutMkLst>
            <pc:docMk/>
            <pc:sldMasterMk cId="2807840461" sldId="2147483660"/>
            <pc:sldLayoutMk cId="1420883775" sldId="2147483662"/>
          </pc:sldLayoutMkLst>
        </pc:sldLayoutChg>
        <pc:sldLayoutChg chg="del">
          <pc:chgData name="Teresa Fisk" userId="dd62fe7aaeef5782" providerId="LiveId" clId="{BBE70D6C-AC54-446F-A8FE-D0AB89007E1A}" dt="2020-02-10T14:55:34.668" v="946" actId="47"/>
          <pc:sldLayoutMkLst>
            <pc:docMk/>
            <pc:sldMasterMk cId="2807840461" sldId="2147483660"/>
            <pc:sldLayoutMk cId="2676722876" sldId="2147483663"/>
          </pc:sldLayoutMkLst>
        </pc:sldLayoutChg>
        <pc:sldLayoutChg chg="del">
          <pc:chgData name="Teresa Fisk" userId="dd62fe7aaeef5782" providerId="LiveId" clId="{BBE70D6C-AC54-446F-A8FE-D0AB89007E1A}" dt="2020-02-10T14:55:34.668" v="946" actId="47"/>
          <pc:sldLayoutMkLst>
            <pc:docMk/>
            <pc:sldMasterMk cId="2807840461" sldId="2147483660"/>
            <pc:sldLayoutMk cId="4065570559" sldId="2147483664"/>
          </pc:sldLayoutMkLst>
        </pc:sldLayoutChg>
        <pc:sldLayoutChg chg="del">
          <pc:chgData name="Teresa Fisk" userId="dd62fe7aaeef5782" providerId="LiveId" clId="{BBE70D6C-AC54-446F-A8FE-D0AB89007E1A}" dt="2020-02-10T14:55:34.668" v="946" actId="47"/>
          <pc:sldLayoutMkLst>
            <pc:docMk/>
            <pc:sldMasterMk cId="2807840461" sldId="2147483660"/>
            <pc:sldLayoutMk cId="42687251" sldId="2147483665"/>
          </pc:sldLayoutMkLst>
        </pc:sldLayoutChg>
        <pc:sldLayoutChg chg="del">
          <pc:chgData name="Teresa Fisk" userId="dd62fe7aaeef5782" providerId="LiveId" clId="{BBE70D6C-AC54-446F-A8FE-D0AB89007E1A}" dt="2020-02-10T14:55:34.668" v="946" actId="47"/>
          <pc:sldLayoutMkLst>
            <pc:docMk/>
            <pc:sldMasterMk cId="2807840461" sldId="2147483660"/>
            <pc:sldLayoutMk cId="4218355480" sldId="2147483666"/>
          </pc:sldLayoutMkLst>
        </pc:sldLayoutChg>
        <pc:sldLayoutChg chg="del">
          <pc:chgData name="Teresa Fisk" userId="dd62fe7aaeef5782" providerId="LiveId" clId="{BBE70D6C-AC54-446F-A8FE-D0AB89007E1A}" dt="2020-02-10T14:55:34.668" v="946" actId="47"/>
          <pc:sldLayoutMkLst>
            <pc:docMk/>
            <pc:sldMasterMk cId="2807840461" sldId="2147483660"/>
            <pc:sldLayoutMk cId="1436998001" sldId="2147483667"/>
          </pc:sldLayoutMkLst>
        </pc:sldLayoutChg>
        <pc:sldLayoutChg chg="del">
          <pc:chgData name="Teresa Fisk" userId="dd62fe7aaeef5782" providerId="LiveId" clId="{BBE70D6C-AC54-446F-A8FE-D0AB89007E1A}" dt="2020-02-10T14:55:34.668" v="946" actId="47"/>
          <pc:sldLayoutMkLst>
            <pc:docMk/>
            <pc:sldMasterMk cId="2807840461" sldId="2147483660"/>
            <pc:sldLayoutMk cId="2049249168" sldId="2147483668"/>
          </pc:sldLayoutMkLst>
        </pc:sldLayoutChg>
        <pc:sldLayoutChg chg="del">
          <pc:chgData name="Teresa Fisk" userId="dd62fe7aaeef5782" providerId="LiveId" clId="{BBE70D6C-AC54-446F-A8FE-D0AB89007E1A}" dt="2020-02-10T14:55:34.668" v="946" actId="47"/>
          <pc:sldLayoutMkLst>
            <pc:docMk/>
            <pc:sldMasterMk cId="2807840461" sldId="2147483660"/>
            <pc:sldLayoutMk cId="1083821202" sldId="21474836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69627131347199E-2"/>
          <c:y val="2.6893697472585368E-3"/>
          <c:w val="0.41646944131983504"/>
          <c:h val="0.94083386556031223"/>
        </c:manualLayout>
      </c:layout>
      <c:pieChart>
        <c:varyColors val="1"/>
        <c:ser>
          <c:idx val="0"/>
          <c:order val="0"/>
          <c:tx>
            <c:strRef>
              <c:f>Sheet1!$B$1</c:f>
              <c:strCache>
                <c:ptCount val="1"/>
                <c:pt idx="0">
                  <c:v>Percent %</c:v>
                </c:pt>
              </c:strCache>
            </c:strRef>
          </c:tx>
          <c:explosion val="3"/>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C12-4840-9986-ED15078FA72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C12-4840-9986-ED15078FA72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C12-4840-9986-ED15078FA72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C12-4840-9986-ED15078FA72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FC12-4840-9986-ED15078FA72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8-3819-4FCA-865A-2D2F004BB780}"/>
              </c:ext>
            </c:extLst>
          </c:dPt>
          <c:dPt>
            <c:idx val="6"/>
            <c:bubble3D val="0"/>
            <c:spPr>
              <a:solidFill>
                <a:schemeClr val="bg1"/>
              </a:solidFill>
              <a:ln w="15875">
                <a:solidFill>
                  <a:schemeClr val="tx1"/>
                </a:solidFill>
              </a:ln>
              <a:effectLst/>
            </c:spPr>
            <c:extLst>
              <c:ext xmlns:c16="http://schemas.microsoft.com/office/drawing/2014/chart" uri="{C3380CC4-5D6E-409C-BE32-E72D297353CC}">
                <c16:uniqueId val="{00000001-3819-4FCA-865A-2D2F004BB7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Overexertion and bodily reaction - 39.1%</c:v>
                </c:pt>
                <c:pt idx="1">
                  <c:v>Falls, slips, trips - 26.2%</c:v>
                </c:pt>
                <c:pt idx="2">
                  <c:v>Violence and other injuries by persons or animals - 13.3%</c:v>
                </c:pt>
                <c:pt idx="3">
                  <c:v>Contact with objects and equipment - 12.7%</c:v>
                </c:pt>
                <c:pt idx="4">
                  <c:v>Transportation incidents - 4.7%</c:v>
                </c:pt>
                <c:pt idx="5">
                  <c:v>Exposure to harmful substances - 3.7%</c:v>
                </c:pt>
                <c:pt idx="6">
                  <c:v>Other 0.3%</c:v>
                </c:pt>
              </c:strCache>
            </c:strRef>
          </c:cat>
          <c:val>
            <c:numRef>
              <c:f>Sheet1!$B$2:$B$8</c:f>
              <c:numCache>
                <c:formatCode>General</c:formatCode>
                <c:ptCount val="7"/>
                <c:pt idx="0">
                  <c:v>39.1</c:v>
                </c:pt>
                <c:pt idx="1">
                  <c:v>26.2</c:v>
                </c:pt>
                <c:pt idx="2">
                  <c:v>13.3</c:v>
                </c:pt>
                <c:pt idx="3">
                  <c:v>12.7</c:v>
                </c:pt>
                <c:pt idx="4">
                  <c:v>4.7</c:v>
                </c:pt>
                <c:pt idx="5">
                  <c:v>3.7</c:v>
                </c:pt>
              </c:numCache>
            </c:numRef>
          </c:val>
          <c:extLst>
            <c:ext xmlns:c16="http://schemas.microsoft.com/office/drawing/2014/chart" uri="{C3380CC4-5D6E-409C-BE32-E72D297353CC}">
              <c16:uniqueId val="{00000000-3819-4FCA-865A-2D2F004BB7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3836943235370346"/>
          <c:y val="1.7674680428074188E-3"/>
          <c:w val="0.55266490211199504"/>
          <c:h val="0.81070366204224487"/>
        </c:manualLayout>
      </c:layout>
      <c:overlay val="0"/>
      <c:spPr>
        <a:solidFill>
          <a:schemeClr val="lt1">
            <a:alpha val="50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BB1EB-96C9-41A3-9ED3-AC430598B880}"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78C35-DCF0-4BF4-8B81-4AE261449D0D}" type="slidenum">
              <a:rPr lang="en-US" smtClean="0"/>
              <a:t>‹#›</a:t>
            </a:fld>
            <a:endParaRPr lang="en-US"/>
          </a:p>
        </p:txBody>
      </p:sp>
    </p:spTree>
    <p:extLst>
      <p:ext uri="{BB962C8B-B14F-4D97-AF65-F5344CB8AC3E}">
        <p14:creationId xmlns:p14="http://schemas.microsoft.com/office/powerpoint/2010/main" val="409461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99ABEF1F-808D-724F-BA78-1A602A439E7C}" type="slidenum">
              <a:rPr lang="en-US" smtClean="0"/>
              <a:pPr/>
              <a:t>2</a:t>
            </a:fld>
            <a:endParaRPr lang="en-US" dirty="0"/>
          </a:p>
        </p:txBody>
      </p:sp>
    </p:spTree>
    <p:extLst>
      <p:ext uri="{BB962C8B-B14F-4D97-AF65-F5344CB8AC3E}">
        <p14:creationId xmlns:p14="http://schemas.microsoft.com/office/powerpoint/2010/main" val="425971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A9F839-025D-4CE6-AB4D-2914735E594A}" type="slidenum">
              <a:rPr lang="en-US" smtClean="0"/>
              <a:t>11</a:t>
            </a:fld>
            <a:endParaRPr lang="en-US"/>
          </a:p>
        </p:txBody>
      </p:sp>
    </p:spTree>
    <p:extLst>
      <p:ext uri="{BB962C8B-B14F-4D97-AF65-F5344CB8AC3E}">
        <p14:creationId xmlns:p14="http://schemas.microsoft.com/office/powerpoint/2010/main" val="380425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BEF1F-808D-724F-BA78-1A602A439E7C}" type="slidenum">
              <a:rPr lang="en-US" smtClean="0"/>
              <a:pPr/>
              <a:t>12</a:t>
            </a:fld>
            <a:endParaRPr lang="en-US" dirty="0"/>
          </a:p>
        </p:txBody>
      </p:sp>
    </p:spTree>
    <p:extLst>
      <p:ext uri="{BB962C8B-B14F-4D97-AF65-F5344CB8AC3E}">
        <p14:creationId xmlns:p14="http://schemas.microsoft.com/office/powerpoint/2010/main" val="425971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A9F839-025D-4CE6-AB4D-2914735E594A}" type="slidenum">
              <a:rPr lang="en-US" smtClean="0"/>
              <a:t>15</a:t>
            </a:fld>
            <a:endParaRPr lang="en-US"/>
          </a:p>
        </p:txBody>
      </p:sp>
    </p:spTree>
    <p:extLst>
      <p:ext uri="{BB962C8B-B14F-4D97-AF65-F5344CB8AC3E}">
        <p14:creationId xmlns:p14="http://schemas.microsoft.com/office/powerpoint/2010/main" val="23597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NIOSH Total Worker Health- Policies, programs,</a:t>
            </a:r>
            <a:r>
              <a:rPr lang="en-US" dirty="0"/>
              <a:t> and practices that integrate protection from work-related safety &amp; health hazards with promotion of injury and illness prevention efforts to advance worker well-being.</a:t>
            </a:r>
          </a:p>
        </p:txBody>
      </p:sp>
      <p:sp>
        <p:nvSpPr>
          <p:cNvPr id="4" name="Slide Number Placeholder 3"/>
          <p:cNvSpPr>
            <a:spLocks noGrp="1"/>
          </p:cNvSpPr>
          <p:nvPr>
            <p:ph type="sldNum" sz="quarter" idx="10"/>
          </p:nvPr>
        </p:nvSpPr>
        <p:spPr/>
        <p:txBody>
          <a:bodyPr/>
          <a:lstStyle/>
          <a:p>
            <a:fld id="{99ABEF1F-808D-724F-BA78-1A602A439E7C}" type="slidenum">
              <a:rPr lang="en-US" smtClean="0"/>
              <a:pPr/>
              <a:t>16</a:t>
            </a:fld>
            <a:endParaRPr lang="en-US" dirty="0"/>
          </a:p>
        </p:txBody>
      </p:sp>
    </p:spTree>
    <p:extLst>
      <p:ext uri="{BB962C8B-B14F-4D97-AF65-F5344CB8AC3E}">
        <p14:creationId xmlns:p14="http://schemas.microsoft.com/office/powerpoint/2010/main" val="2177341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9ABEF1F-808D-724F-BA78-1A602A439E7C}" type="slidenum">
              <a:rPr lang="en-US" smtClean="0"/>
              <a:pPr/>
              <a:t>17</a:t>
            </a:fld>
            <a:endParaRPr lang="en-US" dirty="0"/>
          </a:p>
        </p:txBody>
      </p:sp>
    </p:spTree>
    <p:extLst>
      <p:ext uri="{BB962C8B-B14F-4D97-AF65-F5344CB8AC3E}">
        <p14:creationId xmlns:p14="http://schemas.microsoft.com/office/powerpoint/2010/main" val="425971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a:t>
            </a:r>
            <a:r>
              <a:rPr lang="en-US" baseline="0" dirty="0"/>
              <a:t> second to respond and it may be the difference between being embarrassed and a serious injury.</a:t>
            </a:r>
            <a:endParaRPr lang="en-US" dirty="0"/>
          </a:p>
        </p:txBody>
      </p:sp>
      <p:sp>
        <p:nvSpPr>
          <p:cNvPr id="4" name="Slide Number Placeholder 3"/>
          <p:cNvSpPr>
            <a:spLocks noGrp="1"/>
          </p:cNvSpPr>
          <p:nvPr>
            <p:ph type="sldNum" sz="quarter" idx="10"/>
          </p:nvPr>
        </p:nvSpPr>
        <p:spPr/>
        <p:txBody>
          <a:bodyPr/>
          <a:lstStyle/>
          <a:p>
            <a:fld id="{99ABEF1F-808D-724F-BA78-1A602A439E7C}" type="slidenum">
              <a:rPr lang="en-US" smtClean="0"/>
              <a:pPr/>
              <a:t>18</a:t>
            </a:fld>
            <a:endParaRPr lang="en-US" dirty="0"/>
          </a:p>
        </p:txBody>
      </p:sp>
    </p:spTree>
    <p:extLst>
      <p:ext uri="{BB962C8B-B14F-4D97-AF65-F5344CB8AC3E}">
        <p14:creationId xmlns:p14="http://schemas.microsoft.com/office/powerpoint/2010/main" val="425971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NIOSH Total Worker Health- Policies, programs,</a:t>
            </a:r>
            <a:r>
              <a:rPr lang="en-US" dirty="0"/>
              <a:t> and practices that integrate protection from work-related safety &amp; health hazards with promotion of injury and illness prevention efforts to advance worker well-being.</a:t>
            </a:r>
          </a:p>
        </p:txBody>
      </p:sp>
      <p:sp>
        <p:nvSpPr>
          <p:cNvPr id="4" name="Slide Number Placeholder 3"/>
          <p:cNvSpPr>
            <a:spLocks noGrp="1"/>
          </p:cNvSpPr>
          <p:nvPr>
            <p:ph type="sldNum" sz="quarter" idx="10"/>
          </p:nvPr>
        </p:nvSpPr>
        <p:spPr/>
        <p:txBody>
          <a:bodyPr/>
          <a:lstStyle/>
          <a:p>
            <a:fld id="{99ABEF1F-808D-724F-BA78-1A602A439E7C}" type="slidenum">
              <a:rPr lang="en-US" smtClean="0"/>
              <a:pPr/>
              <a:t>3</a:t>
            </a:fld>
            <a:endParaRPr lang="en-US" dirty="0"/>
          </a:p>
        </p:txBody>
      </p:sp>
    </p:spTree>
    <p:extLst>
      <p:ext uri="{BB962C8B-B14F-4D97-AF65-F5344CB8AC3E}">
        <p14:creationId xmlns:p14="http://schemas.microsoft.com/office/powerpoint/2010/main" val="276631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NIOSH Total Worker Health- Policies, programs,</a:t>
            </a:r>
            <a:r>
              <a:rPr lang="en-US" dirty="0"/>
              <a:t> and practices that integrate protection from work-related safety &amp; health hazards with promotion of injury and illness prevention efforts to advance worker well-being.</a:t>
            </a:r>
          </a:p>
        </p:txBody>
      </p:sp>
      <p:sp>
        <p:nvSpPr>
          <p:cNvPr id="4" name="Slide Number Placeholder 3"/>
          <p:cNvSpPr>
            <a:spLocks noGrp="1"/>
          </p:cNvSpPr>
          <p:nvPr>
            <p:ph type="sldNum" sz="quarter" idx="10"/>
          </p:nvPr>
        </p:nvSpPr>
        <p:spPr/>
        <p:txBody>
          <a:bodyPr/>
          <a:lstStyle/>
          <a:p>
            <a:fld id="{99ABEF1F-808D-724F-BA78-1A602A439E7C}" type="slidenum">
              <a:rPr lang="en-US" smtClean="0"/>
              <a:pPr/>
              <a:t>4</a:t>
            </a:fld>
            <a:endParaRPr lang="en-US" dirty="0"/>
          </a:p>
        </p:txBody>
      </p:sp>
    </p:spTree>
    <p:extLst>
      <p:ext uri="{BB962C8B-B14F-4D97-AF65-F5344CB8AC3E}">
        <p14:creationId xmlns:p14="http://schemas.microsoft.com/office/powerpoint/2010/main" val="425971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393700"/>
            <a:ext cx="5738813" cy="3227388"/>
          </a:xfrm>
        </p:spPr>
      </p:sp>
      <p:sp>
        <p:nvSpPr>
          <p:cNvPr id="3" name="Notes Placeholder 2"/>
          <p:cNvSpPr>
            <a:spLocks noGrp="1"/>
          </p:cNvSpPr>
          <p:nvPr>
            <p:ph type="body" idx="1"/>
          </p:nvPr>
        </p:nvSpPr>
        <p:spPr>
          <a:xfrm>
            <a:off x="721000" y="3726654"/>
            <a:ext cx="5768001" cy="5526192"/>
          </a:xfrm>
        </p:spPr>
        <p:txBody>
          <a:bodyPr/>
          <a:lstStyle/>
          <a:p>
            <a:r>
              <a:rPr lang="en-US" sz="1100" b="1" dirty="0"/>
              <a:t>National data: </a:t>
            </a:r>
            <a:r>
              <a:rPr lang="en-US" sz="1100" dirty="0"/>
              <a:t>Total number of nonfatal injuries and illnesses (Days Away) 2016 by </a:t>
            </a:r>
            <a:r>
              <a:rPr lang="en-US" sz="1100" b="1" u="sng" dirty="0"/>
              <a:t>EVENT OR EXPOSURE</a:t>
            </a:r>
            <a:r>
              <a:rPr lang="en-US" sz="1100" dirty="0"/>
              <a:t>:</a:t>
            </a:r>
          </a:p>
          <a:p>
            <a:r>
              <a:rPr lang="en-US" sz="1100" dirty="0"/>
              <a:t>Education and Health Services – Total – 166,530</a:t>
            </a:r>
          </a:p>
          <a:p>
            <a:r>
              <a:rPr lang="en-US" sz="1100" dirty="0"/>
              <a:t>Violence and other injuries by persons or animals = 22,190</a:t>
            </a:r>
          </a:p>
          <a:p>
            <a:r>
              <a:rPr lang="en-US" sz="1100" dirty="0"/>
              <a:t>	Intentional by person = 12,750 (11,810 hitting, kicking, beating, shoving)</a:t>
            </a:r>
          </a:p>
          <a:p>
            <a:r>
              <a:rPr lang="en-US" sz="1100" dirty="0"/>
              <a:t>	Unintentional by person = 8,080 (4,040 occurred while restraining/subduing or while moving)</a:t>
            </a:r>
          </a:p>
          <a:p>
            <a:r>
              <a:rPr lang="en-US" sz="1100" dirty="0"/>
              <a:t>Transportation incidents = 7,810</a:t>
            </a:r>
          </a:p>
          <a:p>
            <a:r>
              <a:rPr lang="en-US" sz="1100" dirty="0"/>
              <a:t>Falls, Slips, Trips  = 43,660</a:t>
            </a:r>
          </a:p>
          <a:p>
            <a:r>
              <a:rPr lang="en-US" sz="1100" dirty="0"/>
              <a:t>Exposure to harmful substances or environments = 6,100</a:t>
            </a:r>
          </a:p>
          <a:p>
            <a:r>
              <a:rPr lang="en-US" sz="1100" dirty="0"/>
              <a:t>Contact with objects and equipment = 21,110</a:t>
            </a:r>
          </a:p>
          <a:p>
            <a:r>
              <a:rPr lang="en-US" sz="1100" dirty="0"/>
              <a:t>Overexertion and bodily reaction = 65,160</a:t>
            </a:r>
          </a:p>
          <a:p>
            <a:r>
              <a:rPr lang="en-US" sz="1100" dirty="0"/>
              <a:t>Other = 490</a:t>
            </a:r>
          </a:p>
          <a:p>
            <a:endParaRPr lang="en-US" sz="1100" dirty="0"/>
          </a:p>
          <a:p>
            <a:r>
              <a:rPr lang="en-US" sz="1100" dirty="0"/>
              <a:t>Nonfatal of injury or illness </a:t>
            </a:r>
            <a:r>
              <a:rPr lang="en-US" sz="1100" b="1" u="sng" dirty="0"/>
              <a:t>by SOURCE </a:t>
            </a:r>
          </a:p>
          <a:p>
            <a:r>
              <a:rPr lang="en-US" sz="1100" dirty="0"/>
              <a:t>Education and Health Services = 166,530</a:t>
            </a:r>
          </a:p>
          <a:p>
            <a:r>
              <a:rPr lang="en-US" sz="1100" dirty="0"/>
              <a:t>Chemicals and chemical products = 2100</a:t>
            </a:r>
          </a:p>
          <a:p>
            <a:r>
              <a:rPr lang="en-US" sz="1100" dirty="0"/>
              <a:t>Containers, furniture and fixtures = 16,640 (Containers = boxes, crates, cartons, pots, pans, trays, cans; Furniture = beds and chairs)</a:t>
            </a:r>
          </a:p>
          <a:p>
            <a:r>
              <a:rPr lang="en-US" sz="1100" dirty="0"/>
              <a:t>Machinery = 3020 (0ver 1/3 incidents from heating, cooling and cleaning machinery also includes are Food/beverage and medical surgical and x-ray machinery)</a:t>
            </a:r>
          </a:p>
          <a:p>
            <a:r>
              <a:rPr lang="en-US" sz="1100" dirty="0"/>
              <a:t>Parts and materials = 2,280 (building materials include solid building materials, fasteners, wire)</a:t>
            </a:r>
          </a:p>
          <a:p>
            <a:r>
              <a:rPr lang="en-US" sz="1100" dirty="0"/>
              <a:t>Persons, plants, animals, and minerals = 80,650 (21,310 source is the injured or ill worker; 56,040 other than injured or ill worker of those 56,040 there were 43,520 listed as “patients” and 8,090 listed as “other client or customer”)</a:t>
            </a:r>
          </a:p>
          <a:p>
            <a:r>
              <a:rPr lang="en-US" sz="1100" dirty="0"/>
              <a:t>Structures and surfaces = 37,420 (33,340 = floors, walkways, ground surfaces)</a:t>
            </a:r>
          </a:p>
          <a:p>
            <a:r>
              <a:rPr lang="en-US" sz="1100" dirty="0"/>
              <a:t>Tools, instruments, and equipment = 9,870 (6180 medical and surgical instruments and equipment)</a:t>
            </a:r>
          </a:p>
          <a:p>
            <a:r>
              <a:rPr lang="en-US" sz="1100" dirty="0"/>
              <a:t>Vehicles = 11,170 (8020 highway vehicles; 2430 nonpowered plant and industrial vehicles like carts and dolly, hand truck)</a:t>
            </a:r>
          </a:p>
          <a:p>
            <a:r>
              <a:rPr lang="en-US" sz="1100" dirty="0"/>
              <a:t>Other sources = 2600</a:t>
            </a:r>
            <a:endParaRPr lang="en-US" dirty="0"/>
          </a:p>
        </p:txBody>
      </p:sp>
      <p:sp>
        <p:nvSpPr>
          <p:cNvPr id="4" name="Slide Number Placeholder 3"/>
          <p:cNvSpPr>
            <a:spLocks noGrp="1"/>
          </p:cNvSpPr>
          <p:nvPr>
            <p:ph type="sldNum" sz="quarter" idx="10"/>
          </p:nvPr>
        </p:nvSpPr>
        <p:spPr/>
        <p:txBody>
          <a:bodyPr/>
          <a:lstStyle/>
          <a:p>
            <a:fld id="{939CC448-35BC-47BC-8DD3-4DC0BE982AD6}" type="slidenum">
              <a:rPr lang="en-US" smtClean="0"/>
              <a:t>5</a:t>
            </a:fld>
            <a:endParaRPr lang="en-US" dirty="0"/>
          </a:p>
        </p:txBody>
      </p:sp>
    </p:spTree>
    <p:extLst>
      <p:ext uri="{BB962C8B-B14F-4D97-AF65-F5344CB8AC3E}">
        <p14:creationId xmlns:p14="http://schemas.microsoft.com/office/powerpoint/2010/main" val="291924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F839-025D-4CE6-AB4D-2914735E594A}" type="slidenum">
              <a:rPr lang="en-US" smtClean="0"/>
              <a:t>6</a:t>
            </a:fld>
            <a:endParaRPr lang="en-US" dirty="0"/>
          </a:p>
        </p:txBody>
      </p:sp>
    </p:spTree>
    <p:extLst>
      <p:ext uri="{BB962C8B-B14F-4D97-AF65-F5344CB8AC3E}">
        <p14:creationId xmlns:p14="http://schemas.microsoft.com/office/powerpoint/2010/main" val="131171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F839-025D-4CE6-AB4D-2914735E594A}" type="slidenum">
              <a:rPr lang="en-US" smtClean="0"/>
              <a:t>7</a:t>
            </a:fld>
            <a:endParaRPr lang="en-US" dirty="0"/>
          </a:p>
        </p:txBody>
      </p:sp>
    </p:spTree>
    <p:extLst>
      <p:ext uri="{BB962C8B-B14F-4D97-AF65-F5344CB8AC3E}">
        <p14:creationId xmlns:p14="http://schemas.microsoft.com/office/powerpoint/2010/main" val="262712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9F839-025D-4CE6-AB4D-2914735E594A}" type="slidenum">
              <a:rPr lang="en-US" smtClean="0"/>
              <a:t>8</a:t>
            </a:fld>
            <a:endParaRPr lang="en-US" dirty="0"/>
          </a:p>
        </p:txBody>
      </p:sp>
    </p:spTree>
    <p:extLst>
      <p:ext uri="{BB962C8B-B14F-4D97-AF65-F5344CB8AC3E}">
        <p14:creationId xmlns:p14="http://schemas.microsoft.com/office/powerpoint/2010/main" val="351180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NIOSH Total Worker Health- Policies, programs,</a:t>
            </a:r>
            <a:r>
              <a:rPr lang="en-US" dirty="0"/>
              <a:t> and practices that integrate protection from work-related safety &amp; health hazards with promotion of injury and illness prevention efforts to advance worker well-being.</a:t>
            </a:r>
          </a:p>
        </p:txBody>
      </p:sp>
      <p:sp>
        <p:nvSpPr>
          <p:cNvPr id="4" name="Slide Number Placeholder 3"/>
          <p:cNvSpPr>
            <a:spLocks noGrp="1"/>
          </p:cNvSpPr>
          <p:nvPr>
            <p:ph type="sldNum" sz="quarter" idx="10"/>
          </p:nvPr>
        </p:nvSpPr>
        <p:spPr/>
        <p:txBody>
          <a:bodyPr/>
          <a:lstStyle/>
          <a:p>
            <a:fld id="{99ABEF1F-808D-724F-BA78-1A602A439E7C}" type="slidenum">
              <a:rPr lang="en-US" smtClean="0"/>
              <a:pPr/>
              <a:t>9</a:t>
            </a:fld>
            <a:endParaRPr lang="en-US" dirty="0"/>
          </a:p>
        </p:txBody>
      </p:sp>
    </p:spTree>
    <p:extLst>
      <p:ext uri="{BB962C8B-B14F-4D97-AF65-F5344CB8AC3E}">
        <p14:creationId xmlns:p14="http://schemas.microsoft.com/office/powerpoint/2010/main" val="410021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NIOSH Total Worker Health- Policies, programs,</a:t>
            </a:r>
            <a:r>
              <a:rPr lang="en-US" dirty="0"/>
              <a:t> and practices that integrate protection from work-related safety &amp; health hazards with promotion of injury and illness prevention efforts to advance worker well-being.</a:t>
            </a:r>
          </a:p>
        </p:txBody>
      </p:sp>
      <p:sp>
        <p:nvSpPr>
          <p:cNvPr id="4" name="Slide Number Placeholder 3"/>
          <p:cNvSpPr>
            <a:spLocks noGrp="1"/>
          </p:cNvSpPr>
          <p:nvPr>
            <p:ph type="sldNum" sz="quarter" idx="10"/>
          </p:nvPr>
        </p:nvSpPr>
        <p:spPr/>
        <p:txBody>
          <a:bodyPr/>
          <a:lstStyle/>
          <a:p>
            <a:fld id="{99ABEF1F-808D-724F-BA78-1A602A439E7C}" type="slidenum">
              <a:rPr lang="en-US" smtClean="0"/>
              <a:pPr/>
              <a:t>10</a:t>
            </a:fld>
            <a:endParaRPr lang="en-US" dirty="0"/>
          </a:p>
        </p:txBody>
      </p:sp>
    </p:spTree>
    <p:extLst>
      <p:ext uri="{BB962C8B-B14F-4D97-AF65-F5344CB8AC3E}">
        <p14:creationId xmlns:p14="http://schemas.microsoft.com/office/powerpoint/2010/main" val="2219449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Ann.Northcote@McLaren.org" TargetMode="External"/><Relationship Id="rId2" Type="http://schemas.openxmlformats.org/officeDocument/2006/relationships/hyperlink" Target="mailto:teresafisk907@gmail.com"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3909-C7BC-45A2-953F-3DEA2271BC50}"/>
              </a:ext>
            </a:extLst>
          </p:cNvPr>
          <p:cNvSpPr>
            <a:spLocks noGrp="1"/>
          </p:cNvSpPr>
          <p:nvPr>
            <p:ph type="ctrTitle"/>
          </p:nvPr>
        </p:nvSpPr>
        <p:spPr>
          <a:xfrm>
            <a:off x="1128403" y="159026"/>
            <a:ext cx="8403223" cy="3717235"/>
          </a:xfrm>
        </p:spPr>
        <p:txBody>
          <a:bodyPr>
            <a:normAutofit fontScale="90000"/>
          </a:bodyPr>
          <a:lstStyle/>
          <a:p>
            <a:br>
              <a:rPr lang="en-US" dirty="0"/>
            </a:br>
            <a:br>
              <a:rPr lang="en-US" dirty="0"/>
            </a:br>
            <a:br>
              <a:rPr lang="en-US" dirty="0"/>
            </a:br>
            <a:r>
              <a:rPr lang="en-US" sz="4900" dirty="0"/>
              <a:t>Slip, Trip and Fall Prevention</a:t>
            </a:r>
            <a:br>
              <a:rPr lang="en-US" sz="4900" dirty="0"/>
            </a:br>
            <a:r>
              <a:rPr lang="en-US" sz="4900" dirty="0"/>
              <a:t>Winter Weather Strategies </a:t>
            </a:r>
            <a:br>
              <a:rPr lang="en-US" sz="4900" dirty="0"/>
            </a:br>
            <a:br>
              <a:rPr lang="en-US" sz="5600" dirty="0"/>
            </a:br>
            <a:endParaRPr lang="en-US" sz="5600" dirty="0"/>
          </a:p>
        </p:txBody>
      </p:sp>
      <p:sp>
        <p:nvSpPr>
          <p:cNvPr id="3" name="Subtitle 2">
            <a:extLst>
              <a:ext uri="{FF2B5EF4-FFF2-40B4-BE49-F238E27FC236}">
                <a16:creationId xmlns:a16="http://schemas.microsoft.com/office/drawing/2014/main" id="{0FB01848-E0BD-467F-A8F4-A473CBC1CE2C}"/>
              </a:ext>
            </a:extLst>
          </p:cNvPr>
          <p:cNvSpPr>
            <a:spLocks noGrp="1"/>
          </p:cNvSpPr>
          <p:nvPr>
            <p:ph type="subTitle" idx="1"/>
          </p:nvPr>
        </p:nvSpPr>
        <p:spPr/>
        <p:txBody>
          <a:bodyPr>
            <a:noAutofit/>
          </a:bodyPr>
          <a:lstStyle/>
          <a:p>
            <a:r>
              <a:rPr lang="en-US" sz="1500" b="1" dirty="0">
                <a:solidFill>
                  <a:schemeClr val="accent1"/>
                </a:solidFill>
              </a:rPr>
              <a:t>Teresa (Terry) Fisk, MS, CIH, CSP, CIE, CHSP</a:t>
            </a:r>
          </a:p>
          <a:p>
            <a:r>
              <a:rPr lang="en-US" sz="1500" b="1" dirty="0">
                <a:solidFill>
                  <a:schemeClr val="accent1"/>
                </a:solidFill>
              </a:rPr>
              <a:t>Industrial Hygienist </a:t>
            </a:r>
          </a:p>
          <a:p>
            <a:r>
              <a:rPr lang="en-US" sz="1500" b="1" dirty="0">
                <a:solidFill>
                  <a:schemeClr val="accent1"/>
                </a:solidFill>
                <a:hlinkClick r:id="rId2"/>
              </a:rPr>
              <a:t>teresafisk907@gmail.com</a:t>
            </a:r>
            <a:endParaRPr lang="en-US" sz="1500" b="1" dirty="0">
              <a:solidFill>
                <a:schemeClr val="accent1"/>
              </a:solidFill>
            </a:endParaRPr>
          </a:p>
          <a:p>
            <a:r>
              <a:rPr lang="en-US" sz="1500" b="1" dirty="0">
                <a:solidFill>
                  <a:schemeClr val="accent1"/>
                </a:solidFill>
              </a:rPr>
              <a:t>MaryAnn L. Northcote, CPP, CHSP</a:t>
            </a:r>
          </a:p>
          <a:p>
            <a:r>
              <a:rPr lang="en-US" sz="1500" b="1" dirty="0">
                <a:solidFill>
                  <a:schemeClr val="accent1"/>
                </a:solidFill>
              </a:rPr>
              <a:t>Safety and Workers’ Compensation Manager, McLaren Health Care</a:t>
            </a:r>
          </a:p>
          <a:p>
            <a:r>
              <a:rPr lang="en-US" sz="1500" b="1" dirty="0">
                <a:solidFill>
                  <a:schemeClr val="accent1"/>
                </a:solidFill>
                <a:hlinkClick r:id="rId3"/>
              </a:rPr>
              <a:t>MaryAnn.Northcote@McLaren.org</a:t>
            </a:r>
            <a:r>
              <a:rPr lang="en-US" sz="1500" b="1" dirty="0">
                <a:solidFill>
                  <a:schemeClr val="accent1"/>
                </a:solidFill>
              </a:rPr>
              <a:t> </a:t>
            </a:r>
          </a:p>
          <a:p>
            <a:endParaRPr lang="en-US" sz="1500" b="1" dirty="0">
              <a:solidFill>
                <a:schemeClr val="accent1"/>
              </a:solidFill>
            </a:endParaRPr>
          </a:p>
        </p:txBody>
      </p:sp>
      <p:pic>
        <p:nvPicPr>
          <p:cNvPr id="4" name="Picture 1">
            <a:extLst>
              <a:ext uri="{FF2B5EF4-FFF2-40B4-BE49-F238E27FC236}">
                <a16:creationId xmlns:a16="http://schemas.microsoft.com/office/drawing/2014/main" id="{FC9D0D5F-A4A7-45B3-999C-CA2BFCB3C5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1426" y="2667687"/>
            <a:ext cx="3426587" cy="327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74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4" y="1262270"/>
            <a:ext cx="10108097" cy="1103244"/>
          </a:xfrm>
        </p:spPr>
        <p:txBody>
          <a:bodyPr>
            <a:normAutofit/>
          </a:bodyPr>
          <a:lstStyle/>
          <a:p>
            <a:r>
              <a:rPr lang="en-US" dirty="0">
                <a:latin typeface="Calibri" panose="020F0502020204030204" pitchFamily="34" charset="0"/>
                <a:cs typeface="Calibri" panose="020F0502020204030204" pitchFamily="34" charset="0"/>
              </a:rPr>
              <a:t>Improving Situational Awareness and Promotion Campaigns   </a:t>
            </a:r>
          </a:p>
        </p:txBody>
      </p:sp>
      <p:sp>
        <p:nvSpPr>
          <p:cNvPr id="3" name="Content Placeholder 2"/>
          <p:cNvSpPr>
            <a:spLocks noGrp="1"/>
          </p:cNvSpPr>
          <p:nvPr>
            <p:ph idx="1"/>
          </p:nvPr>
        </p:nvSpPr>
        <p:spPr>
          <a:xfrm>
            <a:off x="990599" y="1421296"/>
            <a:ext cx="9220201" cy="4005469"/>
          </a:xfrm>
        </p:spPr>
        <p:txBody>
          <a:bodyPr>
            <a:normAutofit fontScale="62500" lnSpcReduction="20000"/>
          </a:bodyPr>
          <a:lstStyle/>
          <a:p>
            <a:endParaRPr lang="en-US" sz="2400" dirty="0"/>
          </a:p>
          <a:p>
            <a:r>
              <a:rPr lang="en-US" sz="4200" dirty="0">
                <a:latin typeface="Calibri" panose="020F0502020204030204" pitchFamily="34" charset="0"/>
                <a:cs typeface="Calibri" panose="020F0502020204030204" pitchFamily="34" charset="0"/>
              </a:rPr>
              <a:t>Use of notification systems for ice and snow alerts</a:t>
            </a:r>
          </a:p>
          <a:p>
            <a:r>
              <a:rPr lang="en-US" sz="4200" dirty="0">
                <a:latin typeface="Calibri" panose="020F0502020204030204" pitchFamily="34" charset="0"/>
                <a:cs typeface="Calibri" panose="020F0502020204030204" pitchFamily="34" charset="0"/>
              </a:rPr>
              <a:t>Use of signage in high-traffic and problem areas to notify of icy conditions</a:t>
            </a:r>
          </a:p>
          <a:p>
            <a:r>
              <a:rPr lang="en-US" sz="4200" dirty="0">
                <a:latin typeface="Calibri" panose="020F0502020204030204" pitchFamily="34" charset="0"/>
                <a:cs typeface="Calibri" panose="020F0502020204030204" pitchFamily="34" charset="0"/>
              </a:rPr>
              <a:t>Use of internal monitors, newsletters and posters to communicate winter weather hazards, reporting procedures, minimizing distractions, and what individuals can do to walk safely to and from buildings and parking areas.</a:t>
            </a:r>
          </a:p>
          <a:p>
            <a:r>
              <a:rPr lang="en-US" sz="4200" dirty="0">
                <a:latin typeface="Calibri" panose="020F0502020204030204" pitchFamily="34" charset="0"/>
                <a:cs typeface="Calibri" panose="020F0502020204030204" pitchFamily="34" charset="0"/>
              </a:rPr>
              <a:t>Use of Campaigns such as McLaren’s “Walk Like a Duck”</a:t>
            </a:r>
          </a:p>
          <a:p>
            <a:endParaRPr lang="en-US" sz="4200" dirty="0">
              <a:latin typeface="Calibri" panose="020F0502020204030204" pitchFamily="34" charset="0"/>
              <a:cs typeface="Calibri" panose="020F0502020204030204" pitchFamily="34" charset="0"/>
            </a:endParaRPr>
          </a:p>
          <a:p>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pic>
        <p:nvPicPr>
          <p:cNvPr id="6" name="Picture 11">
            <a:extLst>
              <a:ext uri="{FF2B5EF4-FFF2-40B4-BE49-F238E27FC236}">
                <a16:creationId xmlns:a16="http://schemas.microsoft.com/office/drawing/2014/main" id="{121061F1-1468-48F5-AB8E-B4B311B58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1964633"/>
            <a:ext cx="1401417" cy="35447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03306F-06E8-4018-B737-74AEC1A6D03B}"/>
              </a:ext>
            </a:extLst>
          </p:cNvPr>
          <p:cNvSpPr txBox="1"/>
          <p:nvPr/>
        </p:nvSpPr>
        <p:spPr>
          <a:xfrm>
            <a:off x="10058400" y="5610510"/>
            <a:ext cx="1401417" cy="369332"/>
          </a:xfrm>
          <a:prstGeom prst="rect">
            <a:avLst/>
          </a:prstGeom>
          <a:noFill/>
        </p:spPr>
        <p:txBody>
          <a:bodyPr wrap="square" rtlCol="0">
            <a:spAutoFit/>
          </a:bodyPr>
          <a:lstStyle/>
          <a:p>
            <a:r>
              <a:rPr lang="en-US" b="1" dirty="0">
                <a:solidFill>
                  <a:schemeClr val="accent1"/>
                </a:solidFill>
              </a:rPr>
              <a:t>Ice Aler</a:t>
            </a:r>
            <a:r>
              <a:rPr lang="en-US" dirty="0"/>
              <a:t>t</a:t>
            </a:r>
          </a:p>
        </p:txBody>
      </p:sp>
    </p:spTree>
    <p:extLst>
      <p:ext uri="{BB962C8B-B14F-4D97-AF65-F5344CB8AC3E}">
        <p14:creationId xmlns:p14="http://schemas.microsoft.com/office/powerpoint/2010/main" val="146384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B41C6B-6AF2-4E11-A13E-8232380861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2" name="Rectangle 11">
            <a:extLst>
              <a:ext uri="{FF2B5EF4-FFF2-40B4-BE49-F238E27FC236}">
                <a16:creationId xmlns:a16="http://schemas.microsoft.com/office/drawing/2014/main" id="{F59CCED3-233A-4431-B8E1-6F5F7FFD6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8E4D150-CC9C-40EB-A5DB-83F9889C41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D5DA198-4CDF-43B6-A584-7E100D6195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8" name="Rectangle 17">
            <a:extLst>
              <a:ext uri="{FF2B5EF4-FFF2-40B4-BE49-F238E27FC236}">
                <a16:creationId xmlns:a16="http://schemas.microsoft.com/office/drawing/2014/main" id="{2B062C6F-5317-42DD-B548-8FFD880D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BD3DC0-E0DC-4B41-8BE9-656B52F4B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36DB9A5-FDB3-4BBE-B314-B64446115586}"/>
              </a:ext>
            </a:extLst>
          </p:cNvPr>
          <p:cNvSpPr/>
          <p:nvPr/>
        </p:nvSpPr>
        <p:spPr>
          <a:xfrm>
            <a:off x="659301" y="988098"/>
            <a:ext cx="2840114" cy="2407723"/>
          </a:xfrm>
          <a:prstGeom prst="rect">
            <a:avLst/>
          </a:prstGeom>
        </p:spPr>
        <p:txBody>
          <a:bodyPr vert="horz" lIns="91440" tIns="45720" rIns="91440" bIns="0" rtlCol="0" anchor="b">
            <a:prstTxWarp prst="textTriangleInverted">
              <a:avLst/>
            </a:prstTxWarp>
            <a:normAutofit/>
          </a:bodyPr>
          <a:lstStyle/>
          <a:p>
            <a:pPr defTabSz="914400">
              <a:lnSpc>
                <a:spcPct val="90000"/>
              </a:lnSpc>
              <a:spcBef>
                <a:spcPct val="0"/>
              </a:spcBef>
              <a:spcAft>
                <a:spcPts val="600"/>
              </a:spcAft>
            </a:pPr>
            <a:r>
              <a:rPr lang="en-US" sz="3600" spc="0">
                <a:ln w="0"/>
                <a:latin typeface="+mj-lt"/>
                <a:ea typeface="+mj-ea"/>
                <a:cs typeface="+mj-cs"/>
              </a:rPr>
              <a:t>Walk Like a Duck</a:t>
            </a:r>
          </a:p>
        </p:txBody>
      </p:sp>
      <p:pic>
        <p:nvPicPr>
          <p:cNvPr id="22" name="Picture 21">
            <a:extLst>
              <a:ext uri="{FF2B5EF4-FFF2-40B4-BE49-F238E27FC236}">
                <a16:creationId xmlns:a16="http://schemas.microsoft.com/office/drawing/2014/main" id="{B1107D7D-98A0-439E-9EBB-B44BA3DA8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grpSp>
        <p:nvGrpSpPr>
          <p:cNvPr id="24" name="Group 23">
            <a:extLst>
              <a:ext uri="{FF2B5EF4-FFF2-40B4-BE49-F238E27FC236}">
                <a16:creationId xmlns:a16="http://schemas.microsoft.com/office/drawing/2014/main" id="{E0ABD49F-0549-4699-91BB-E06DC960A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5" name="Rectangle 24">
              <a:extLst>
                <a:ext uri="{FF2B5EF4-FFF2-40B4-BE49-F238E27FC236}">
                  <a16:creationId xmlns:a16="http://schemas.microsoft.com/office/drawing/2014/main" id="{6C1B1195-0FCB-422D-A463-366A26D42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653CDA-DEF0-4885-B921-B3B49EADB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743DAFA-F496-455E-92B4-596590AC0881}"/>
              </a:ext>
            </a:extLst>
          </p:cNvPr>
          <p:cNvPicPr>
            <a:picLocks noChangeAspect="1"/>
          </p:cNvPicPr>
          <p:nvPr/>
        </p:nvPicPr>
        <p:blipFill rotWithShape="1">
          <a:blip r:embed="rId5"/>
          <a:srcRect r="7238" b="-2"/>
          <a:stretch/>
        </p:blipFill>
        <p:spPr>
          <a:xfrm>
            <a:off x="4631115" y="1116345"/>
            <a:ext cx="2408106" cy="3866172"/>
          </a:xfrm>
          <a:prstGeom prst="rect">
            <a:avLst/>
          </a:prstGeom>
        </p:spPr>
      </p:pic>
      <p:pic>
        <p:nvPicPr>
          <p:cNvPr id="5" name="Picture 4" descr="A picture containing indoor, yellow, person, standing&#10;&#10;Description automatically generated">
            <a:extLst>
              <a:ext uri="{FF2B5EF4-FFF2-40B4-BE49-F238E27FC236}">
                <a16:creationId xmlns:a16="http://schemas.microsoft.com/office/drawing/2014/main" id="{0DBF592F-A462-4DFA-B3D9-A7F873E54644}"/>
              </a:ext>
            </a:extLst>
          </p:cNvPr>
          <p:cNvPicPr>
            <a:picLocks noChangeAspect="1"/>
          </p:cNvPicPr>
          <p:nvPr/>
        </p:nvPicPr>
        <p:blipFill rotWithShape="1">
          <a:blip r:embed="rId6"/>
          <a:srcRect r="1" b="21769"/>
          <a:stretch/>
        </p:blipFill>
        <p:spPr>
          <a:xfrm>
            <a:off x="7202947" y="1116345"/>
            <a:ext cx="3706459" cy="3866172"/>
          </a:xfrm>
          <a:prstGeom prst="rect">
            <a:avLst/>
          </a:prstGeom>
        </p:spPr>
      </p:pic>
      <p:pic>
        <p:nvPicPr>
          <p:cNvPr id="28" name="Picture 27">
            <a:extLst>
              <a:ext uri="{FF2B5EF4-FFF2-40B4-BE49-F238E27FC236}">
                <a16:creationId xmlns:a16="http://schemas.microsoft.com/office/drawing/2014/main" id="{BFD0243D-BA3D-4AB5-90CC-79D8C891F0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30" name="Straight Connector 29">
            <a:extLst>
              <a:ext uri="{FF2B5EF4-FFF2-40B4-BE49-F238E27FC236}">
                <a16:creationId xmlns:a16="http://schemas.microsoft.com/office/drawing/2014/main" id="{61FD153C-772A-4D1A-90CA-A2DA614941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FF9DE3-E59E-45A9-B5E2-328DE53C40AA}"/>
              </a:ext>
            </a:extLst>
          </p:cNvPr>
          <p:cNvSpPr txBox="1"/>
          <p:nvPr/>
        </p:nvSpPr>
        <p:spPr>
          <a:xfrm>
            <a:off x="188843" y="3607904"/>
            <a:ext cx="3479225" cy="1754326"/>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dirty="0"/>
              <a:t>Slip, Trip &amp; Fall Prevention Tool Kit</a:t>
            </a:r>
          </a:p>
          <a:p>
            <a:pPr marL="285750" indent="-285750">
              <a:buClr>
                <a:schemeClr val="accent1"/>
              </a:buClr>
              <a:buFont typeface="Wingdings" panose="05000000000000000000" pitchFamily="2" charset="2"/>
              <a:buChar char="v"/>
            </a:pPr>
            <a:r>
              <a:rPr lang="en-US" dirty="0"/>
              <a:t>Slip, Trip &amp; Fall Prevention Calendar</a:t>
            </a:r>
          </a:p>
          <a:p>
            <a:pPr marL="285750" indent="-285750">
              <a:buClr>
                <a:schemeClr val="accent1"/>
              </a:buClr>
              <a:buFont typeface="Wingdings" panose="05000000000000000000" pitchFamily="2" charset="2"/>
              <a:buChar char="v"/>
            </a:pPr>
            <a:r>
              <a:rPr lang="en-US" dirty="0"/>
              <a:t>Buttons</a:t>
            </a:r>
          </a:p>
          <a:p>
            <a:pPr marL="285750" indent="-285750">
              <a:buClr>
                <a:schemeClr val="accent1"/>
              </a:buClr>
              <a:buFont typeface="Wingdings" panose="05000000000000000000" pitchFamily="2" charset="2"/>
              <a:buChar char="v"/>
            </a:pPr>
            <a:r>
              <a:rPr lang="en-US" dirty="0"/>
              <a:t>Rubber Ducks</a:t>
            </a:r>
          </a:p>
        </p:txBody>
      </p:sp>
    </p:spTree>
    <p:extLst>
      <p:ext uri="{BB962C8B-B14F-4D97-AF65-F5344CB8AC3E}">
        <p14:creationId xmlns:p14="http://schemas.microsoft.com/office/powerpoint/2010/main" val="349933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STF Prevention-Winter Weather    </a:t>
            </a:r>
          </a:p>
        </p:txBody>
      </p:sp>
      <p:sp>
        <p:nvSpPr>
          <p:cNvPr id="3" name="Content Placeholder 2"/>
          <p:cNvSpPr>
            <a:spLocks noGrp="1"/>
          </p:cNvSpPr>
          <p:nvPr>
            <p:ph idx="1"/>
          </p:nvPr>
        </p:nvSpPr>
        <p:spPr>
          <a:xfrm>
            <a:off x="1540565" y="1062163"/>
            <a:ext cx="8670235" cy="5199152"/>
          </a:xfrm>
        </p:spPr>
        <p:txBody>
          <a:bodyPr>
            <a:normAutofit fontScale="92500"/>
          </a:bodyPr>
          <a:lstStyle/>
          <a:p>
            <a:endParaRPr lang="en-US" sz="2600" dirty="0">
              <a:latin typeface="Calibri" panose="020F0502020204030204" pitchFamily="34" charset="0"/>
              <a:cs typeface="Calibri" panose="020F0502020204030204" pitchFamily="34" charset="0"/>
            </a:endParaRPr>
          </a:p>
          <a:p>
            <a:pPr marL="457200" indent="-457200">
              <a:buClr>
                <a:schemeClr val="tx2"/>
              </a:buClr>
            </a:pPr>
            <a:r>
              <a:rPr lang="en-US" sz="2400" dirty="0">
                <a:latin typeface="Calibri" panose="020F0502020204030204" pitchFamily="34" charset="0"/>
                <a:cs typeface="Calibri" panose="020F0502020204030204" pitchFamily="34" charset="0"/>
              </a:rPr>
              <a:t>Be aware of current and emerging ice and snow conditions.</a:t>
            </a:r>
          </a:p>
          <a:p>
            <a:pPr marL="457200" indent="-457200">
              <a:buClr>
                <a:schemeClr val="tx2"/>
              </a:buClr>
            </a:pPr>
            <a:r>
              <a:rPr lang="en-US" sz="2400" dirty="0">
                <a:latin typeface="Calibri" panose="020F0502020204030204" pitchFamily="34" charset="0"/>
                <a:cs typeface="Calibri" panose="020F0502020204030204" pitchFamily="34" charset="0"/>
              </a:rPr>
              <a:t>Use designated walkways and don’t take short cuts.</a:t>
            </a:r>
          </a:p>
          <a:p>
            <a:pPr marL="457200" indent="-457200">
              <a:buClr>
                <a:schemeClr val="tx2"/>
              </a:buClr>
            </a:pPr>
            <a:r>
              <a:rPr lang="en-US" sz="2400" dirty="0">
                <a:latin typeface="Calibri" panose="020F0502020204030204" pitchFamily="34" charset="0"/>
                <a:cs typeface="Calibri" panose="020F0502020204030204" pitchFamily="34" charset="0"/>
              </a:rPr>
              <a:t>Keep hands free whenever possible.</a:t>
            </a:r>
          </a:p>
          <a:p>
            <a:pPr>
              <a:buClr>
                <a:schemeClr val="tx2"/>
              </a:buClr>
            </a:pPr>
            <a:r>
              <a:rPr lang="en-US" sz="2400" dirty="0">
                <a:latin typeface="Calibri" panose="020F0502020204030204" pitchFamily="34" charset="0"/>
                <a:cs typeface="Calibri" panose="020F0502020204030204" pitchFamily="34" charset="0"/>
              </a:rPr>
              <a:t>    When snow and ice is observed- Test surface. Take slow short steps                                                           </a:t>
            </a:r>
          </a:p>
          <a:p>
            <a:pPr>
              <a:buClr>
                <a:schemeClr val="tx2"/>
              </a:buClr>
              <a:buSzPct val="100000"/>
            </a:pPr>
            <a:r>
              <a:rPr lang="en-US" sz="2400" dirty="0">
                <a:latin typeface="Calibri" panose="020F0502020204030204" pitchFamily="34" charset="0"/>
                <a:cs typeface="Calibri" panose="020F0502020204030204" pitchFamily="34" charset="0"/>
              </a:rPr>
              <a:t>    Walk like a duck.</a:t>
            </a:r>
          </a:p>
          <a:p>
            <a:pPr marL="457200" indent="-457200">
              <a:buClr>
                <a:schemeClr val="tx2"/>
              </a:buClr>
            </a:pPr>
            <a:r>
              <a:rPr lang="en-US" sz="2400" dirty="0">
                <a:latin typeface="Calibri" panose="020F0502020204030204" pitchFamily="34" charset="0"/>
                <a:cs typeface="Calibri" panose="020F0502020204030204" pitchFamily="34" charset="0"/>
              </a:rPr>
              <a:t>Wear proper footwear and make sure to wipe your boots or shoes off    thoroughly upon entering the hospital. </a:t>
            </a:r>
          </a:p>
          <a:p>
            <a:pPr marL="457200" indent="-457200">
              <a:buClr>
                <a:schemeClr val="tx2"/>
              </a:buClr>
            </a:pPr>
            <a:r>
              <a:rPr lang="en-US" sz="2400" dirty="0">
                <a:latin typeface="Calibri" panose="020F0502020204030204" pitchFamily="34" charset="0"/>
                <a:cs typeface="Calibri" panose="020F0502020204030204" pitchFamily="34" charset="0"/>
              </a:rPr>
              <a:t>Support rapid response: Report hazards and all slip and fall accidents to the Security desk and complete an electronic incident report. </a:t>
            </a:r>
          </a:p>
          <a:p>
            <a:pPr marL="457200" indent="-457200">
              <a:buClr>
                <a:schemeClr val="tx2"/>
              </a:buClr>
            </a:pPr>
            <a:endParaRPr lang="en-US" sz="2400" dirty="0">
              <a:latin typeface="Calibri" panose="020F0502020204030204" pitchFamily="34" charset="0"/>
              <a:cs typeface="Calibri" panose="020F0502020204030204" pitchFamily="34" charset="0"/>
            </a:endParaRPr>
          </a:p>
          <a:p>
            <a:pPr marL="457200" indent="-457200">
              <a:buClr>
                <a:schemeClr val="tx2"/>
              </a:buClr>
            </a:pPr>
            <a:endParaRPr lang="en-US" sz="2400" dirty="0"/>
          </a:p>
          <a:p>
            <a:pPr marL="457200" indent="-457200"/>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sp>
        <p:nvSpPr>
          <p:cNvPr id="5" name="Slide Number Placeholder 4"/>
          <p:cNvSpPr>
            <a:spLocks noGrp="1"/>
          </p:cNvSpPr>
          <p:nvPr>
            <p:ph type="sldNum" sz="quarter" idx="4294967295"/>
          </p:nvPr>
        </p:nvSpPr>
        <p:spPr>
          <a:xfrm>
            <a:off x="1981200" y="6507655"/>
            <a:ext cx="8229600" cy="213820"/>
          </a:xfrm>
          <a:prstGeom prst="rect">
            <a:avLst/>
          </a:prstGeom>
        </p:spPr>
        <p:txBody>
          <a:bodyPr/>
          <a:lstStyle/>
          <a:p>
            <a:fld id="{B88CE9CF-E1BB-7740-A63D-5F8D9A25525B}" type="slidenum">
              <a:rPr lang="en-US" smtClean="0"/>
              <a:pPr/>
              <a:t>12</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842" y="0"/>
            <a:ext cx="2329158" cy="1546164"/>
          </a:xfrm>
          <a:prstGeom prst="rect">
            <a:avLst/>
          </a:prstGeom>
        </p:spPr>
      </p:pic>
    </p:spTree>
    <p:extLst>
      <p:ext uri="{BB962C8B-B14F-4D97-AF65-F5344CB8AC3E}">
        <p14:creationId xmlns:p14="http://schemas.microsoft.com/office/powerpoint/2010/main" val="265322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5"/>
          <p:cNvSpPr>
            <a:spLocks noGrp="1" noChangeArrowheads="1"/>
          </p:cNvSpPr>
          <p:nvPr>
            <p:ph type="title"/>
          </p:nvPr>
        </p:nvSpPr>
        <p:spPr/>
        <p:txBody>
          <a:bodyPr>
            <a:normAutofit fontScale="90000"/>
          </a:bodyPr>
          <a:lstStyle/>
          <a:p>
            <a:r>
              <a:rPr lang="en-US" altLang="en-US" dirty="0">
                <a:latin typeface="Calibri" panose="020F0502020204030204" pitchFamily="34" charset="0"/>
                <a:cs typeface="Calibri" panose="020F0502020204030204" pitchFamily="34" charset="0"/>
              </a:rPr>
              <a:t>STF Prevention - Equipment and Processes </a:t>
            </a:r>
            <a:br>
              <a:rPr lang="en-US" altLang="en-US" dirty="0"/>
            </a:br>
            <a:br>
              <a:rPr lang="en-US" altLang="en-US" dirty="0"/>
            </a:br>
            <a:endParaRPr lang="en-US" altLang="en-US" dirty="0"/>
          </a:p>
        </p:txBody>
      </p:sp>
      <p:sp>
        <p:nvSpPr>
          <p:cNvPr id="266245" name="Rectangle 6"/>
          <p:cNvSpPr>
            <a:spLocks noGrp="1" noChangeArrowheads="1"/>
          </p:cNvSpPr>
          <p:nvPr>
            <p:ph idx="1"/>
          </p:nvPr>
        </p:nvSpPr>
        <p:spPr>
          <a:xfrm>
            <a:off x="1905000" y="1133061"/>
            <a:ext cx="8382000" cy="5115339"/>
          </a:xfrm>
        </p:spPr>
        <p:txBody>
          <a:bodyPr>
            <a:normAutofit fontScale="85000" lnSpcReduction="10000"/>
          </a:bodyPr>
          <a:lstStyle/>
          <a:p>
            <a:pPr marL="342900" lvl="1" indent="-342900"/>
            <a:endParaRPr lang="en-US" dirty="0"/>
          </a:p>
          <a:p>
            <a:r>
              <a:rPr lang="en-US" sz="2400" dirty="0">
                <a:latin typeface="Calibri" panose="020F0502020204030204" pitchFamily="34" charset="0"/>
                <a:cs typeface="Calibri" panose="020F0502020204030204" pitchFamily="34" charset="0"/>
              </a:rPr>
              <a:t>Snow and Ice Removal and Management- Clearly defined responsibilities, Contracts</a:t>
            </a:r>
          </a:p>
          <a:p>
            <a:pPr marL="0" indent="0">
              <a:buNone/>
            </a:pPr>
            <a:r>
              <a:rPr lang="en-US" sz="2400" dirty="0">
                <a:latin typeface="Calibri" panose="020F0502020204030204" pitchFamily="34" charset="0"/>
                <a:cs typeface="Calibri" panose="020F0502020204030204" pitchFamily="34" charset="0"/>
              </a:rPr>
              <a:t>   Note:  Is a debrief conducted at the end of the season?</a:t>
            </a:r>
          </a:p>
          <a:p>
            <a:r>
              <a:rPr lang="en-US" altLang="en-US" sz="2400" dirty="0">
                <a:latin typeface="Calibri" panose="020F0502020204030204" pitchFamily="34" charset="0"/>
                <a:cs typeface="Calibri" panose="020F0502020204030204" pitchFamily="34" charset="0"/>
              </a:rPr>
              <a:t>Sand and “Salt” Containers strategically located for hard to reach areas (locations: small containers at the front desk, larger containers located at the main entrances or strategically place close to problem areas)</a:t>
            </a:r>
          </a:p>
          <a:p>
            <a:r>
              <a:rPr lang="en-US" altLang="en-US" sz="2400" dirty="0">
                <a:latin typeface="Calibri" panose="020F0502020204030204" pitchFamily="34" charset="0"/>
                <a:cs typeface="Calibri" panose="020F0502020204030204" pitchFamily="34" charset="0"/>
              </a:rPr>
              <a:t>Run off mats are adequate, inspected and regularly cleaned for the traffic and conditions presented by the winter months</a:t>
            </a:r>
          </a:p>
          <a:p>
            <a:r>
              <a:rPr lang="en-US" altLang="en-US" sz="2400" dirty="0">
                <a:latin typeface="Calibri" panose="020F0502020204030204" pitchFamily="34" charset="0"/>
                <a:cs typeface="Calibri" panose="020F0502020204030204" pitchFamily="34" charset="0"/>
              </a:rPr>
              <a:t>Monitoring, clean up and signage for the accumulation of water </a:t>
            </a:r>
          </a:p>
          <a:p>
            <a:r>
              <a:rPr lang="en-US" altLang="en-US" sz="2400" dirty="0">
                <a:latin typeface="Calibri" panose="020F0502020204030204" pitchFamily="34" charset="0"/>
                <a:cs typeface="Calibri" panose="020F0502020204030204" pitchFamily="34" charset="0"/>
              </a:rPr>
              <a:t>Home Health Nurses – Higher STF hazards created by little to no control over the environment.</a:t>
            </a:r>
          </a:p>
          <a:p>
            <a:endParaRPr lang="en-US" altLang="en-US" dirty="0"/>
          </a:p>
          <a:p>
            <a:endParaRPr lang="en-US" altLang="en-US" dirty="0"/>
          </a:p>
          <a:p>
            <a:endParaRPr lang="en-US" altLang="en-US" dirty="0"/>
          </a:p>
          <a:p>
            <a:pPr lvl="1" eaLnBrk="1" hangingPunct="1"/>
            <a:endParaRPr lang="en-US" altLang="en-US" dirty="0"/>
          </a:p>
          <a:p>
            <a:pPr marL="457200" lvl="1" indent="0">
              <a:buNone/>
            </a:pPr>
            <a:endParaRPr lang="en-US" altLang="en-US" dirty="0"/>
          </a:p>
          <a:p>
            <a:pPr marL="457200" lvl="1" indent="0">
              <a:buNone/>
            </a:pPr>
            <a:endParaRPr lang="en-US" altLang="en-US" dirty="0"/>
          </a:p>
        </p:txBody>
      </p:sp>
      <p:sp>
        <p:nvSpPr>
          <p:cNvPr id="266242" name="Slide Number Placeholder 3"/>
          <p:cNvSpPr>
            <a:spLocks noGrp="1"/>
          </p:cNvSpPr>
          <p:nvPr>
            <p:ph type="sldNum" sz="quarter" idx="4294967295"/>
          </p:nvPr>
        </p:nvSpPr>
        <p:spPr>
          <a:xfrm>
            <a:off x="9800311" y="6483352"/>
            <a:ext cx="426287" cy="168275"/>
          </a:xfrm>
          <a:prstGeom prst="rect">
            <a:avLst/>
          </a:prstGeom>
          <a:noFill/>
        </p:spPr>
        <p:txBody>
          <a:bodyPr/>
          <a:lstStyle>
            <a:lvl1pPr algn="l" eaLnBrk="0" hangingPunct="0">
              <a:spcBef>
                <a:spcPct val="60000"/>
              </a:spcBef>
              <a:buClr>
                <a:srgbClr val="000000"/>
              </a:buClr>
              <a:buChar char="•"/>
              <a:defRPr sz="20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20000"/>
              </a:spcBef>
              <a:buClr>
                <a:srgbClr val="000000"/>
              </a:buClr>
              <a:buChar char="–"/>
              <a:defRPr sz="20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FontTx/>
              <a:buNone/>
            </a:pPr>
            <a:fld id="{A422B4C2-BAF7-41F3-8EAA-C5F3F9B35602}" type="slidenum">
              <a:rPr lang="en-US" altLang="en-US" sz="1100">
                <a:solidFill>
                  <a:schemeClr val="accent1"/>
                </a:solidFill>
              </a:rPr>
              <a:pPr algn="r" eaLnBrk="1" hangingPunct="1">
                <a:spcBef>
                  <a:spcPct val="0"/>
                </a:spcBef>
                <a:buClrTx/>
                <a:buFontTx/>
                <a:buNone/>
              </a:pPr>
              <a:t>13</a:t>
            </a:fld>
            <a:endParaRPr lang="en-US" altLang="en-US" sz="1100" dirty="0">
              <a:solidFill>
                <a:schemeClr val="accent1"/>
              </a:solidFill>
            </a:endParaRPr>
          </a:p>
        </p:txBody>
      </p:sp>
      <p:sp>
        <p:nvSpPr>
          <p:cNvPr id="266243" name="Date Placeholder 4"/>
          <p:cNvSpPr>
            <a:spLocks noGrp="1"/>
          </p:cNvSpPr>
          <p:nvPr>
            <p:ph type="dt" sz="half" idx="4294967295"/>
          </p:nvPr>
        </p:nvSpPr>
        <p:spPr>
          <a:xfrm>
            <a:off x="5582795" y="6534152"/>
            <a:ext cx="1027925" cy="106363"/>
          </a:xfrm>
          <a:prstGeom prst="rect">
            <a:avLst/>
          </a:prstGeom>
          <a:noFill/>
        </p:spPr>
        <p:txBody>
          <a:bodyPr/>
          <a:lstStyle>
            <a:lvl1pPr algn="l" eaLnBrk="0" hangingPunct="0">
              <a:spcBef>
                <a:spcPct val="60000"/>
              </a:spcBef>
              <a:buClr>
                <a:srgbClr val="000000"/>
              </a:buClr>
              <a:buChar char="•"/>
              <a:defRPr sz="20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20000"/>
              </a:spcBef>
              <a:buClr>
                <a:srgbClr val="000000"/>
              </a:buClr>
              <a:buChar char="–"/>
              <a:defRPr sz="20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FontTx/>
              <a:buNone/>
            </a:pPr>
            <a:fld id="{56DFD30F-FE3F-44FB-9918-E40DEB7B482E}" type="datetime4">
              <a:rPr lang="en-US" altLang="en-US" sz="700">
                <a:solidFill>
                  <a:srgbClr val="7C848A"/>
                </a:solidFill>
              </a:rPr>
              <a:pPr algn="ctr" eaLnBrk="1" hangingPunct="1">
                <a:spcBef>
                  <a:spcPct val="50000"/>
                </a:spcBef>
                <a:buClrTx/>
                <a:buFontTx/>
                <a:buNone/>
              </a:pPr>
              <a:t>February 10, 2020</a:t>
            </a:fld>
            <a:endParaRPr lang="en-US" altLang="en-US" sz="700" dirty="0">
              <a:solidFill>
                <a:srgbClr val="7C848A"/>
              </a:solidFill>
            </a:endParaRPr>
          </a:p>
        </p:txBody>
      </p:sp>
    </p:spTree>
    <p:extLst>
      <p:ext uri="{BB962C8B-B14F-4D97-AF65-F5344CB8AC3E}">
        <p14:creationId xmlns:p14="http://schemas.microsoft.com/office/powerpoint/2010/main" val="10427083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3525D54E-14BB-4537-9533-187577EE07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5" name="Rectangle 74">
            <a:extLst>
              <a:ext uri="{FF2B5EF4-FFF2-40B4-BE49-F238E27FC236}">
                <a16:creationId xmlns:a16="http://schemas.microsoft.com/office/drawing/2014/main" id="{ED843EFB-C54C-4A36-97B0-515320EE7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90FC65AD-9B71-4FA3-A8C1-AC8086A4FB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7BDBFB6F-FBE7-4DC9-96EA-602D31EC2A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81" name="Rectangle 80">
            <a:extLst>
              <a:ext uri="{FF2B5EF4-FFF2-40B4-BE49-F238E27FC236}">
                <a16:creationId xmlns:a16="http://schemas.microsoft.com/office/drawing/2014/main" id="{4D1E6F47-DE0D-4A24-A87A-50BE93777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D203270-2634-49F8-B423-EF55F40BE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44" name="Rectangle 5"/>
          <p:cNvSpPr>
            <a:spLocks noGrp="1" noChangeArrowheads="1"/>
          </p:cNvSpPr>
          <p:nvPr>
            <p:ph type="title"/>
          </p:nvPr>
        </p:nvSpPr>
        <p:spPr>
          <a:xfrm>
            <a:off x="659301" y="988098"/>
            <a:ext cx="2840114" cy="2407723"/>
          </a:xfrm>
        </p:spPr>
        <p:txBody>
          <a:bodyPr vert="horz" lIns="91440" tIns="45720" rIns="91440" bIns="0" rtlCol="0" anchor="b">
            <a:normAutofit/>
          </a:bodyPr>
          <a:lstStyle/>
          <a:p>
            <a:r>
              <a:rPr lang="en-US" altLang="en-US" sz="2800"/>
              <a:t>STF Prevention - Equipment and Processes </a:t>
            </a:r>
            <a:br>
              <a:rPr lang="en-US" altLang="en-US" sz="2800"/>
            </a:br>
            <a:br>
              <a:rPr lang="en-US" altLang="en-US" sz="2800"/>
            </a:br>
            <a:endParaRPr lang="en-US" altLang="en-US" sz="2800"/>
          </a:p>
        </p:txBody>
      </p:sp>
      <p:pic>
        <p:nvPicPr>
          <p:cNvPr id="85" name="Picture 84">
            <a:extLst>
              <a:ext uri="{FF2B5EF4-FFF2-40B4-BE49-F238E27FC236}">
                <a16:creationId xmlns:a16="http://schemas.microsoft.com/office/drawing/2014/main" id="{4B2139E6-7A6F-41F1-897E-EBE79AD329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sp>
        <p:nvSpPr>
          <p:cNvPr id="266243" name="Date Placeholder 4"/>
          <p:cNvSpPr>
            <a:spLocks noGrp="1"/>
          </p:cNvSpPr>
          <p:nvPr>
            <p:ph type="dt" sz="half" idx="4294967295"/>
          </p:nvPr>
        </p:nvSpPr>
        <p:spPr>
          <a:xfrm>
            <a:off x="659301" y="5560701"/>
            <a:ext cx="2825459" cy="309201"/>
          </a:xfrm>
          <a:prstGeom prst="rect">
            <a:avLst/>
          </a:prstGeom>
        </p:spPr>
        <p:txBody>
          <a:bodyPr vert="horz" lIns="91440" tIns="45720" rIns="91440" bIns="45720" rtlCol="0" anchor="ctr">
            <a:normAutofit/>
          </a:bodyPr>
          <a:lstStyle>
            <a:lvl1pPr algn="l" eaLnBrk="0" hangingPunct="0">
              <a:spcBef>
                <a:spcPct val="60000"/>
              </a:spcBef>
              <a:buClr>
                <a:srgbClr val="000000"/>
              </a:buClr>
              <a:buChar char="•"/>
              <a:defRPr sz="2000">
                <a:solidFill>
                  <a:schemeClr val="tx1"/>
                </a:solidFill>
                <a:latin typeface="Arial" panose="020B0604020202020204" pitchFamily="34" charset="0"/>
                <a:ea typeface="MS PGothic" panose="020B0600070205080204" pitchFamily="34" charset="-128"/>
              </a:defRPr>
            </a:lvl1pPr>
            <a:lvl2pPr marL="742950" indent="-285750" algn="l" eaLnBrk="0" hangingPunct="0">
              <a:spcBef>
                <a:spcPct val="20000"/>
              </a:spcBef>
              <a:buClr>
                <a:srgbClr val="000000"/>
              </a:buClr>
              <a:buChar char="–"/>
              <a:defRPr sz="2000">
                <a:solidFill>
                  <a:schemeClr val="tx1"/>
                </a:solidFill>
                <a:latin typeface="Arial" panose="020B0604020202020204" pitchFamily="34" charset="0"/>
                <a:ea typeface="MS PGothic" panose="020B0600070205080204" pitchFamily="34" charset="-128"/>
              </a:defRPr>
            </a:lvl2pPr>
            <a:lvl3pPr marL="11430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gn="l" eaLnBrk="0" hangingPunct="0">
              <a:spcBef>
                <a:spcPct val="20000"/>
              </a:spcBef>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000000"/>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FontTx/>
              <a:buNone/>
            </a:pPr>
            <a:fld id="{56DFD30F-FE3F-44FB-9918-E40DEB7B482E}" type="datetime4">
              <a:rPr lang="en-US" altLang="en-US" sz="1000">
                <a:solidFill>
                  <a:schemeClr val="tx1">
                    <a:tint val="75000"/>
                  </a:schemeClr>
                </a:solidFill>
                <a:latin typeface="+mn-lt"/>
                <a:ea typeface="+mn-ea"/>
              </a:rPr>
              <a:pPr eaLnBrk="1" hangingPunct="1">
                <a:spcBef>
                  <a:spcPct val="50000"/>
                </a:spcBef>
                <a:buClrTx/>
                <a:buFontTx/>
                <a:buNone/>
              </a:pPr>
              <a:t>February 10, 2020</a:t>
            </a:fld>
            <a:endParaRPr lang="en-US" altLang="en-US" sz="1000">
              <a:solidFill>
                <a:schemeClr val="tx1">
                  <a:tint val="75000"/>
                </a:schemeClr>
              </a:solidFill>
              <a:latin typeface="+mn-lt"/>
              <a:ea typeface="+mn-ea"/>
            </a:endParaRPr>
          </a:p>
        </p:txBody>
      </p:sp>
      <p:grpSp>
        <p:nvGrpSpPr>
          <p:cNvPr id="87" name="Group 86">
            <a:extLst>
              <a:ext uri="{FF2B5EF4-FFF2-40B4-BE49-F238E27FC236}">
                <a16:creationId xmlns:a16="http://schemas.microsoft.com/office/drawing/2014/main" id="{4A521943-5CB1-4775-A5A7-BC192154E7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88" name="Rectangle 87">
              <a:extLst>
                <a:ext uri="{FF2B5EF4-FFF2-40B4-BE49-F238E27FC236}">
                  <a16:creationId xmlns:a16="http://schemas.microsoft.com/office/drawing/2014/main" id="{EA0EDB93-DA56-4C86-AEF6-AB1C3034A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4BDFDEA-F08D-4ADF-BF2D-B9BCEC51F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50EF5A59-45F0-4E14-83BD-0AFCDEA379C9}"/>
              </a:ext>
            </a:extLst>
          </p:cNvPr>
          <p:cNvPicPr>
            <a:picLocks noChangeAspect="1"/>
          </p:cNvPicPr>
          <p:nvPr/>
        </p:nvPicPr>
        <p:blipFill rotWithShape="1">
          <a:blip r:embed="rId4">
            <a:extLst>
              <a:ext uri="{28A0092B-C50C-407E-A947-70E740481C1C}">
                <a14:useLocalDpi xmlns:a14="http://schemas.microsoft.com/office/drawing/2010/main" val="0"/>
              </a:ext>
            </a:extLst>
          </a:blip>
          <a:srcRect r="-3" b="14784"/>
          <a:stretch/>
        </p:blipFill>
        <p:spPr>
          <a:xfrm>
            <a:off x="4334551" y="873755"/>
            <a:ext cx="2299716" cy="1476465"/>
          </a:xfrm>
          <a:prstGeom prst="rect">
            <a:avLst/>
          </a:prstGeo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8164" b="29897"/>
          <a:stretch/>
        </p:blipFill>
        <p:spPr bwMode="auto">
          <a:xfrm>
            <a:off x="4861392" y="2419453"/>
            <a:ext cx="3720651" cy="24530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1789" r="10537" b="1"/>
          <a:stretch/>
        </p:blipFill>
        <p:spPr bwMode="auto">
          <a:xfrm>
            <a:off x="8693956" y="873755"/>
            <a:ext cx="2395870" cy="38661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90">
            <a:extLst>
              <a:ext uri="{FF2B5EF4-FFF2-40B4-BE49-F238E27FC236}">
                <a16:creationId xmlns:a16="http://schemas.microsoft.com/office/drawing/2014/main" id="{C6802F82-2F12-4F4B-8CEA-114D461065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93" name="Straight Connector 92">
            <a:extLst>
              <a:ext uri="{FF2B5EF4-FFF2-40B4-BE49-F238E27FC236}">
                <a16:creationId xmlns:a16="http://schemas.microsoft.com/office/drawing/2014/main" id="{1B4866EA-B11A-439E-8E5F-BD2869DC51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6" name="Picture 16" descr="MVC-007S">
            <a:extLst>
              <a:ext uri="{FF2B5EF4-FFF2-40B4-BE49-F238E27FC236}">
                <a16:creationId xmlns:a16="http://schemas.microsoft.com/office/drawing/2014/main" id="{DEC5CCEC-7EA7-4E8B-B893-743113BCF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435" y="873755"/>
            <a:ext cx="1983353" cy="14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129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E661F-6DBE-4C9E-BA53-2ED612575A25}"/>
              </a:ext>
            </a:extLst>
          </p:cNvPr>
          <p:cNvPicPr>
            <a:picLocks noChangeAspect="1"/>
          </p:cNvPicPr>
          <p:nvPr/>
        </p:nvPicPr>
        <p:blipFill rotWithShape="1">
          <a:blip r:embed="rId3">
            <a:extLst>
              <a:ext uri="{28A0092B-C50C-407E-A947-70E740481C1C}">
                <a14:useLocalDpi xmlns:a14="http://schemas.microsoft.com/office/drawing/2010/main" val="0"/>
              </a:ext>
            </a:extLst>
          </a:blip>
          <a:srcRect l="15696" t="6904" r="13436" b="6429"/>
          <a:stretch/>
        </p:blipFill>
        <p:spPr>
          <a:xfrm>
            <a:off x="3690257" y="29866"/>
            <a:ext cx="4283529" cy="6779152"/>
          </a:xfrm>
          <a:prstGeom prst="rect">
            <a:avLst/>
          </a:prstGeom>
        </p:spPr>
      </p:pic>
    </p:spTree>
    <p:extLst>
      <p:ext uri="{BB962C8B-B14F-4D97-AF65-F5344CB8AC3E}">
        <p14:creationId xmlns:p14="http://schemas.microsoft.com/office/powerpoint/2010/main" val="51218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3CECF1-343D-4CCE-81D8-FC14A12A7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8C8DD9-12AA-4935-A6DE-05EACDADD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029" y="948706"/>
            <a:ext cx="3848478" cy="1685164"/>
          </a:xfrm>
        </p:spPr>
        <p:txBody>
          <a:bodyPr>
            <a:normAutofit/>
          </a:bodyPr>
          <a:lstStyle/>
          <a:p>
            <a:r>
              <a:rPr lang="en-US" sz="2800" dirty="0">
                <a:latin typeface="Calibri" panose="020F0502020204030204" pitchFamily="34" charset="0"/>
                <a:cs typeface="Calibri" panose="020F0502020204030204" pitchFamily="34" charset="0"/>
              </a:rPr>
              <a:t>Home Healthcare- Creative Solutions    </a:t>
            </a:r>
          </a:p>
        </p:txBody>
      </p:sp>
      <p:pic>
        <p:nvPicPr>
          <p:cNvPr id="15" name="Picture 14">
            <a:extLst>
              <a:ext uri="{FF2B5EF4-FFF2-40B4-BE49-F238E27FC236}">
                <a16:creationId xmlns:a16="http://schemas.microsoft.com/office/drawing/2014/main" id="{E4C54BC8-CF23-429D-A14B-9E16015839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6353" b="36564"/>
          <a:stretch/>
        </p:blipFill>
        <p:spPr>
          <a:xfrm>
            <a:off x="1125460" y="643464"/>
            <a:ext cx="3849624" cy="155448"/>
          </a:xfrm>
          <a:prstGeom prst="rect">
            <a:avLst/>
          </a:prstGeom>
          <a:noFill/>
          <a:ln>
            <a:noFill/>
          </a:ln>
        </p:spPr>
      </p:pic>
      <p:sp>
        <p:nvSpPr>
          <p:cNvPr id="3" name="Content Placeholder 2"/>
          <p:cNvSpPr>
            <a:spLocks noGrp="1"/>
          </p:cNvSpPr>
          <p:nvPr>
            <p:ph idx="1"/>
          </p:nvPr>
        </p:nvSpPr>
        <p:spPr>
          <a:xfrm>
            <a:off x="1121030" y="2167151"/>
            <a:ext cx="3848478" cy="3299194"/>
          </a:xfrm>
        </p:spPr>
        <p:txBody>
          <a:bodyPr>
            <a:normAutofit/>
          </a:bodyPr>
          <a:lstStyle/>
          <a:p>
            <a:endParaRPr lang="en-US" dirty="0"/>
          </a:p>
          <a:p>
            <a:endParaRPr lang="en-US" dirty="0"/>
          </a:p>
        </p:txBody>
      </p:sp>
      <p:grpSp>
        <p:nvGrpSpPr>
          <p:cNvPr id="17" name="Group 16">
            <a:extLst>
              <a:ext uri="{FF2B5EF4-FFF2-40B4-BE49-F238E27FC236}">
                <a16:creationId xmlns:a16="http://schemas.microsoft.com/office/drawing/2014/main" id="{C50EE599-83F0-4F92-85EF-F5B760FC1C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8" name="Rectangle 17">
              <a:extLst>
                <a:ext uri="{FF2B5EF4-FFF2-40B4-BE49-F238E27FC236}">
                  <a16:creationId xmlns:a16="http://schemas.microsoft.com/office/drawing/2014/main" id="{4D65F24F-937E-455B-A52F-99B2EBE6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EABBA2-C294-4754-8D03-90027C80A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person standing in front of a cake&#10;&#10;Description automatically generated">
            <a:extLst>
              <a:ext uri="{FF2B5EF4-FFF2-40B4-BE49-F238E27FC236}">
                <a16:creationId xmlns:a16="http://schemas.microsoft.com/office/drawing/2014/main" id="{666E9A5D-1DCA-4172-BDC4-4C27B8E56A29}"/>
              </a:ext>
            </a:extLst>
          </p:cNvPr>
          <p:cNvPicPr>
            <a:picLocks noChangeAspect="1"/>
          </p:cNvPicPr>
          <p:nvPr/>
        </p:nvPicPr>
        <p:blipFill rotWithShape="1">
          <a:blip r:embed="rId4"/>
          <a:srcRect r="6465" b="-2"/>
          <a:stretch/>
        </p:blipFill>
        <p:spPr>
          <a:xfrm>
            <a:off x="6093926" y="1116345"/>
            <a:ext cx="4821551" cy="3866172"/>
          </a:xfrm>
          <a:prstGeom prst="rect">
            <a:avLst/>
          </a:prstGeom>
        </p:spPr>
      </p:pic>
      <p:pic>
        <p:nvPicPr>
          <p:cNvPr id="21" name="Picture 20">
            <a:extLst>
              <a:ext uri="{FF2B5EF4-FFF2-40B4-BE49-F238E27FC236}">
                <a16:creationId xmlns:a16="http://schemas.microsoft.com/office/drawing/2014/main" id="{5EADD913-1FB7-4B46-9CA9-86858689E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3" name="Straight Connector 22">
            <a:extLst>
              <a:ext uri="{FF2B5EF4-FFF2-40B4-BE49-F238E27FC236}">
                <a16:creationId xmlns:a16="http://schemas.microsoft.com/office/drawing/2014/main" id="{36995421-4CA7-48D9-B029-EFD71203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40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What is Safe Footwear?    </a:t>
            </a:r>
          </a:p>
        </p:txBody>
      </p:sp>
      <p:sp>
        <p:nvSpPr>
          <p:cNvPr id="3" name="Content Placeholder 2"/>
          <p:cNvSpPr>
            <a:spLocks noGrp="1"/>
          </p:cNvSpPr>
          <p:nvPr>
            <p:ph idx="1"/>
          </p:nvPr>
        </p:nvSpPr>
        <p:spPr>
          <a:xfrm>
            <a:off x="1130270" y="1561605"/>
            <a:ext cx="9080530" cy="4946049"/>
          </a:xfrm>
        </p:spPr>
        <p:txBody>
          <a:bodyPr>
            <a:normAutofit fontScale="25000" lnSpcReduction="20000"/>
          </a:bodyPr>
          <a:lstStyle/>
          <a:p>
            <a:endParaRPr lang="en-US" sz="3600" dirty="0">
              <a:latin typeface="Calibri" panose="020F0502020204030204" pitchFamily="34" charset="0"/>
              <a:cs typeface="Calibri" panose="020F0502020204030204" pitchFamily="34" charset="0"/>
            </a:endParaRPr>
          </a:p>
          <a:p>
            <a:pPr>
              <a:buClr>
                <a:schemeClr val="tx2"/>
              </a:buClr>
            </a:pPr>
            <a:r>
              <a:rPr lang="en-US" sz="8000" dirty="0">
                <a:latin typeface="Calibri" panose="020F0502020204030204" pitchFamily="34" charset="0"/>
                <a:cs typeface="Calibri" panose="020F0502020204030204" pitchFamily="34" charset="0"/>
              </a:rPr>
              <a:t>A properly fitted shoe that does not cause pain or discomfort.</a:t>
            </a:r>
          </a:p>
          <a:p>
            <a:pPr>
              <a:buClr>
                <a:schemeClr val="tx2"/>
              </a:buClr>
            </a:pPr>
            <a:r>
              <a:rPr lang="en-US" sz="8000" dirty="0">
                <a:latin typeface="Calibri" panose="020F0502020204030204" pitchFamily="34" charset="0"/>
                <a:cs typeface="Calibri" panose="020F0502020204030204" pitchFamily="34" charset="0"/>
              </a:rPr>
              <a:t>Shoes that are fully enclose (cradle) the foot </a:t>
            </a:r>
          </a:p>
          <a:p>
            <a:pPr marL="1141413" lvl="2" indent="-571500">
              <a:buClr>
                <a:schemeClr val="tx2"/>
              </a:buClr>
            </a:pPr>
            <a:r>
              <a:rPr lang="en-US" sz="8000" dirty="0">
                <a:latin typeface="Calibri" panose="020F0502020204030204" pitchFamily="34" charset="0"/>
                <a:cs typeface="Calibri" panose="020F0502020204030204" pitchFamily="34" charset="0"/>
              </a:rPr>
              <a:t>No Backless or mule-type shoes </a:t>
            </a:r>
          </a:p>
          <a:p>
            <a:pPr>
              <a:buClr>
                <a:schemeClr val="tx2"/>
              </a:buClr>
            </a:pPr>
            <a:r>
              <a:rPr lang="en-US" sz="8000" dirty="0">
                <a:latin typeface="Calibri" panose="020F0502020204030204" pitchFamily="34" charset="0"/>
                <a:cs typeface="Calibri" panose="020F0502020204030204" pitchFamily="34" charset="0"/>
              </a:rPr>
              <a:t>Slip resistant outsole with a coefficient of friction of 0.50 or higher</a:t>
            </a:r>
          </a:p>
          <a:p>
            <a:pPr>
              <a:buClr>
                <a:schemeClr val="tx2"/>
              </a:buClr>
            </a:pPr>
            <a:r>
              <a:rPr lang="en-US" sz="8000" dirty="0">
                <a:latin typeface="Calibri" panose="020F0502020204030204" pitchFamily="34" charset="0"/>
                <a:cs typeface="Calibri" panose="020F0502020204030204" pitchFamily="34" charset="0"/>
              </a:rPr>
              <a:t>Heals-No higher than two inches and one square inch of surface area at base of heal.</a:t>
            </a:r>
          </a:p>
          <a:p>
            <a:pPr marL="0" indent="0">
              <a:buClr>
                <a:schemeClr val="tx2"/>
              </a:buClr>
              <a:buNone/>
            </a:pPr>
            <a:endParaRPr lang="en-US" sz="8000" dirty="0">
              <a:solidFill>
                <a:srgbClr val="4D4F53"/>
              </a:solidFill>
              <a:latin typeface="Calibri" panose="020F0502020204030204" pitchFamily="34" charset="0"/>
              <a:ea typeface="Calibri"/>
              <a:cs typeface="Calibri" panose="020F0502020204030204" pitchFamily="34" charset="0"/>
            </a:endParaRPr>
          </a:p>
          <a:p>
            <a:pPr lvl="0" defTabSz="457200">
              <a:lnSpc>
                <a:spcPct val="115000"/>
              </a:lnSpc>
              <a:spcBef>
                <a:spcPts val="0"/>
              </a:spcBef>
              <a:spcAft>
                <a:spcPts val="1000"/>
              </a:spcAft>
              <a:buClr>
                <a:schemeClr val="tx2"/>
              </a:buClr>
              <a:buSzPct val="80000"/>
            </a:pPr>
            <a:r>
              <a:rPr lang="en-US" sz="8000" dirty="0">
                <a:solidFill>
                  <a:schemeClr val="accent1"/>
                </a:solidFill>
                <a:latin typeface="Calibri" panose="020F0502020204030204" pitchFamily="34" charset="0"/>
                <a:ea typeface="Calibri"/>
                <a:cs typeface="Calibri" panose="020F0502020204030204" pitchFamily="34" charset="0"/>
              </a:rPr>
              <a:t>Snow and ice can get caught up in the outsole tread and special care is needed particularly at entrances to buildings.  Snow and ice need to be cleaned off the shoe outsole using walk off mats or other means.  </a:t>
            </a:r>
          </a:p>
          <a:p>
            <a:pPr lvl="0" defTabSz="457200">
              <a:lnSpc>
                <a:spcPct val="115000"/>
              </a:lnSpc>
              <a:spcBef>
                <a:spcPts val="0"/>
              </a:spcBef>
              <a:spcAft>
                <a:spcPts val="1000"/>
              </a:spcAft>
              <a:buClr>
                <a:schemeClr val="tx2"/>
              </a:buClr>
              <a:buSzPct val="80000"/>
            </a:pPr>
            <a:r>
              <a:rPr lang="en-US" sz="8000" dirty="0">
                <a:solidFill>
                  <a:schemeClr val="accent1"/>
                </a:solidFill>
                <a:latin typeface="Calibri" panose="020F0502020204030204" pitchFamily="34" charset="0"/>
                <a:ea typeface="Calibri"/>
                <a:cs typeface="Calibri" panose="020F0502020204030204" pitchFamily="34" charset="0"/>
              </a:rPr>
              <a:t>Yaktrax or other types outside traction  devices might also be a consideration</a:t>
            </a:r>
          </a:p>
          <a:p>
            <a:pPr marL="687388" lvl="1" indent="-457200" defTabSz="457200">
              <a:lnSpc>
                <a:spcPct val="100000"/>
              </a:lnSpc>
              <a:spcBef>
                <a:spcPts val="0"/>
              </a:spcBef>
              <a:spcAft>
                <a:spcPts val="800"/>
              </a:spcAft>
              <a:buClr>
                <a:schemeClr val="tx2"/>
              </a:buClr>
            </a:pPr>
            <a:endParaRPr lang="en-US" sz="8000" b="1" dirty="0">
              <a:solidFill>
                <a:srgbClr val="4D4F53"/>
              </a:solidFill>
              <a:latin typeface="Calibri" panose="020F0502020204030204" pitchFamily="34" charset="0"/>
              <a:cs typeface="Calibri" panose="020F0502020204030204" pitchFamily="34" charset="0"/>
            </a:endParaRPr>
          </a:p>
          <a:p>
            <a:pPr>
              <a:buClr>
                <a:schemeClr val="tx2"/>
              </a:buClr>
            </a:pPr>
            <a:endParaRPr lang="en-US" sz="6200" dirty="0">
              <a:latin typeface="Calibri" panose="020F0502020204030204" pitchFamily="34" charset="0"/>
              <a:cs typeface="Calibri" panose="020F0502020204030204" pitchFamily="34" charset="0"/>
            </a:endParaRPr>
          </a:p>
          <a:p>
            <a:pPr>
              <a:buClr>
                <a:schemeClr val="tx2"/>
              </a:buClr>
            </a:pPr>
            <a:endParaRPr lang="en-US" sz="6200" dirty="0">
              <a:latin typeface="Calibri" panose="020F0502020204030204" pitchFamily="34" charset="0"/>
              <a:cs typeface="Calibri" panose="020F0502020204030204" pitchFamily="34" charset="0"/>
            </a:endParaRPr>
          </a:p>
          <a:p>
            <a:pPr marL="342900" indent="-342900">
              <a:buClr>
                <a:schemeClr val="bg2"/>
              </a:buClr>
            </a:pPr>
            <a:endParaRPr lang="en-US" sz="3100" dirty="0">
              <a:latin typeface="Calibri" panose="020F0502020204030204" pitchFamily="34" charset="0"/>
              <a:cs typeface="Calibri" panose="020F0502020204030204" pitchFamily="34" charset="0"/>
            </a:endParaRPr>
          </a:p>
          <a:p>
            <a:pPr>
              <a:buClr>
                <a:schemeClr val="bg2"/>
              </a:buClr>
              <a:buSzPct val="100000"/>
            </a:pPr>
            <a:r>
              <a:rPr lang="en-US" sz="3100" dirty="0">
                <a:latin typeface="Calibri" panose="020F0502020204030204" pitchFamily="34" charset="0"/>
                <a:cs typeface="Calibri" panose="020F0502020204030204" pitchFamily="34" charset="0"/>
              </a:rPr>
              <a:t>    </a:t>
            </a:r>
          </a:p>
          <a:p>
            <a:pPr marL="457200" indent="-457200">
              <a:buClr>
                <a:schemeClr val="bg2"/>
              </a:buClr>
            </a:pPr>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a:t>© 2013 Catholic H</a:t>
            </a:r>
            <a:endParaRPr lang="en-US" dirty="0"/>
          </a:p>
        </p:txBody>
      </p:sp>
      <p:pic>
        <p:nvPicPr>
          <p:cNvPr id="8" name="Picture 7" descr="threequarter">
            <a:extLst>
              <a:ext uri="{FF2B5EF4-FFF2-40B4-BE49-F238E27FC236}">
                <a16:creationId xmlns:a16="http://schemas.microsoft.com/office/drawing/2014/main" id="{894FB9F9-E073-4B17-9C4D-7471D951DD9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476471" y="1015319"/>
            <a:ext cx="2466512" cy="2440286"/>
          </a:xfrm>
          <a:prstGeom prst="rect">
            <a:avLst/>
          </a:prstGeom>
        </p:spPr>
      </p:pic>
    </p:spTree>
    <p:extLst>
      <p:ext uri="{BB962C8B-B14F-4D97-AF65-F5344CB8AC3E}">
        <p14:creationId xmlns:p14="http://schemas.microsoft.com/office/powerpoint/2010/main" val="213247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1" y="953324"/>
            <a:ext cx="8709554" cy="1049235"/>
          </a:xfrm>
        </p:spPr>
        <p:txBody>
          <a:bodyPr>
            <a:noAutofit/>
          </a:bodyPr>
          <a:lstStyle/>
          <a:p>
            <a:r>
              <a:rPr lang="en-US" sz="3600" dirty="0">
                <a:latin typeface="Calibri" panose="020F0502020204030204" pitchFamily="34" charset="0"/>
                <a:cs typeface="Calibri" panose="020F0502020204030204" pitchFamily="34" charset="0"/>
              </a:rPr>
              <a:t>OOOO….. Fudge-When all else fails and you are falling    </a:t>
            </a:r>
          </a:p>
        </p:txBody>
      </p:sp>
      <p:sp>
        <p:nvSpPr>
          <p:cNvPr id="3" name="Content Placeholder 2"/>
          <p:cNvSpPr>
            <a:spLocks noGrp="1"/>
          </p:cNvSpPr>
          <p:nvPr>
            <p:ph idx="1"/>
          </p:nvPr>
        </p:nvSpPr>
        <p:spPr>
          <a:xfrm>
            <a:off x="1130270" y="1410346"/>
            <a:ext cx="9080530" cy="4850969"/>
          </a:xfrm>
        </p:spPr>
        <p:txBody>
          <a:bodyPr>
            <a:normAutofit/>
          </a:bodyPr>
          <a:lstStyle/>
          <a:p>
            <a:endParaRPr lang="en-US" sz="2400" dirty="0"/>
          </a:p>
          <a:p>
            <a:pPr marL="457200" indent="-457200">
              <a:buClr>
                <a:schemeClr val="tx2"/>
              </a:buClr>
            </a:pPr>
            <a:r>
              <a:rPr lang="en-US" sz="2400" b="1" dirty="0">
                <a:solidFill>
                  <a:schemeClr val="accent2"/>
                </a:solidFill>
                <a:latin typeface="Calibri" panose="020F0502020204030204" pitchFamily="34" charset="0"/>
                <a:cs typeface="Calibri" panose="020F0502020204030204" pitchFamily="34" charset="0"/>
              </a:rPr>
              <a:t>Butt-Roll</a:t>
            </a:r>
            <a:r>
              <a:rPr lang="en-US" sz="2400" dirty="0">
                <a:latin typeface="Calibri" panose="020F0502020204030204" pitchFamily="34" charset="0"/>
                <a:cs typeface="Calibri" panose="020F0502020204030204" pitchFamily="34" charset="0"/>
              </a:rPr>
              <a:t>- Relax as much as possible and do the butt roll [This spreads the force over the larger muscles.] </a:t>
            </a:r>
          </a:p>
          <a:p>
            <a:pPr marL="457200" indent="-457200">
              <a:buClr>
                <a:schemeClr val="tx2"/>
              </a:buClr>
            </a:pPr>
            <a:r>
              <a:rPr lang="en-US" sz="2400" b="1" dirty="0">
                <a:solidFill>
                  <a:schemeClr val="accent2"/>
                </a:solidFill>
                <a:latin typeface="Calibri" panose="020F0502020204030204" pitchFamily="34" charset="0"/>
                <a:cs typeface="Calibri" panose="020F0502020204030204" pitchFamily="34" charset="0"/>
              </a:rPr>
              <a:t>Spotting the Fall</a:t>
            </a:r>
            <a:r>
              <a:rPr lang="en-US" sz="2400" dirty="0">
                <a:latin typeface="Calibri" panose="020F0502020204030204" pitchFamily="34" charset="0"/>
                <a:cs typeface="Calibri" panose="020F0502020204030204" pitchFamily="34" charset="0"/>
              </a:rPr>
              <a:t>-When falling backwards, turn your head. The rest of the body will follow.</a:t>
            </a:r>
          </a:p>
          <a:p>
            <a:pPr marL="457200" indent="-457200">
              <a:buClr>
                <a:schemeClr val="tx2"/>
              </a:buClr>
            </a:pPr>
            <a:r>
              <a:rPr lang="en-US" sz="2400" b="1" dirty="0">
                <a:solidFill>
                  <a:schemeClr val="accent2"/>
                </a:solidFill>
                <a:latin typeface="Calibri" panose="020F0502020204030204" pitchFamily="34" charset="0"/>
                <a:cs typeface="Calibri" panose="020F0502020204030204" pitchFamily="34" charset="0"/>
              </a:rPr>
              <a:t>Shout</a:t>
            </a:r>
            <a:r>
              <a:rPr lang="en-US" sz="2400" dirty="0">
                <a:latin typeface="Calibri" panose="020F0502020204030204" pitchFamily="34" charset="0"/>
                <a:cs typeface="Calibri" panose="020F0502020204030204" pitchFamily="34" charset="0"/>
              </a:rPr>
              <a:t>-This reduces your internally compression and reduces the impact of the injury.</a:t>
            </a:r>
          </a:p>
          <a:p>
            <a:pPr marL="457200" indent="-457200">
              <a:buClr>
                <a:schemeClr val="tx2"/>
              </a:buClr>
            </a:pPr>
            <a:r>
              <a:rPr lang="en-US" sz="2400" b="1" dirty="0">
                <a:solidFill>
                  <a:schemeClr val="accent2"/>
                </a:solidFill>
                <a:latin typeface="Calibri" panose="020F0502020204030204" pitchFamily="34" charset="0"/>
                <a:cs typeface="Calibri" panose="020F0502020204030204" pitchFamily="34" charset="0"/>
              </a:rPr>
              <a:t>Slap the Floor</a:t>
            </a:r>
            <a:r>
              <a:rPr lang="en-US" sz="2400" dirty="0">
                <a:latin typeface="Calibri" panose="020F0502020204030204" pitchFamily="34" charset="0"/>
                <a:cs typeface="Calibri" panose="020F0502020204030204" pitchFamily="34" charset="0"/>
              </a:rPr>
              <a:t>-This will spread the force across the arm. </a:t>
            </a:r>
          </a:p>
          <a:p>
            <a:pPr marL="457200" indent="-457200">
              <a:buClr>
                <a:schemeClr val="tx2"/>
              </a:buClr>
            </a:pPr>
            <a:r>
              <a:rPr lang="en-US" sz="2400" b="1" dirty="0">
                <a:solidFill>
                  <a:schemeClr val="accent2"/>
                </a:solidFill>
                <a:latin typeface="Calibri" panose="020F0502020204030204" pitchFamily="34" charset="0"/>
                <a:cs typeface="Calibri" panose="020F0502020204030204" pitchFamily="34" charset="0"/>
              </a:rPr>
              <a:t>Toss the Load</a:t>
            </a:r>
          </a:p>
          <a:p>
            <a:pPr>
              <a:buClr>
                <a:schemeClr val="tx2"/>
              </a:buClr>
              <a:buSzPct val="100000"/>
            </a:pPr>
            <a:endParaRPr lang="en-US" sz="2400" dirty="0"/>
          </a:p>
          <a:p>
            <a:endParaRPr lang="en-US" sz="2400" dirty="0"/>
          </a:p>
          <a:p>
            <a:pPr marL="457200" indent="-457200"/>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824" y="40244"/>
            <a:ext cx="2310188" cy="182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12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a:t>
            </a:r>
            <a:r>
              <a:rPr lang="en-US" dirty="0"/>
              <a:t>lip </a:t>
            </a:r>
            <a:r>
              <a:rPr lang="en-US" b="1" dirty="0"/>
              <a:t>T</a:t>
            </a:r>
            <a:r>
              <a:rPr lang="en-US" dirty="0"/>
              <a:t>rip </a:t>
            </a:r>
            <a:r>
              <a:rPr lang="en-US" b="1" dirty="0"/>
              <a:t>O</a:t>
            </a:r>
            <a:r>
              <a:rPr lang="en-US" dirty="0"/>
              <a:t>ptimum </a:t>
            </a:r>
            <a:r>
              <a:rPr lang="en-US" b="1" dirty="0"/>
              <a:t>P</a:t>
            </a:r>
            <a:r>
              <a:rPr lang="en-US" dirty="0"/>
              <a:t>rotection  </a:t>
            </a:r>
          </a:p>
        </p:txBody>
      </p:sp>
      <p:sp>
        <p:nvSpPr>
          <p:cNvPr id="3" name="Content Placeholder 2"/>
          <p:cNvSpPr>
            <a:spLocks noGrp="1"/>
          </p:cNvSpPr>
          <p:nvPr>
            <p:ph idx="1"/>
          </p:nvPr>
        </p:nvSpPr>
        <p:spPr>
          <a:xfrm>
            <a:off x="1130270" y="1062164"/>
            <a:ext cx="9474782" cy="5199151"/>
          </a:xfrm>
        </p:spPr>
        <p:txBody>
          <a:bodyPr>
            <a:normAutofit fontScale="85000" lnSpcReduction="20000"/>
          </a:bodyPr>
          <a:lstStyle/>
          <a:p>
            <a:endParaRPr lang="en-US" sz="2400" dirty="0"/>
          </a:p>
          <a:p>
            <a:pPr marL="0" indent="0">
              <a:lnSpc>
                <a:spcPct val="115000"/>
              </a:lnSpc>
              <a:buNone/>
            </a:pPr>
            <a:r>
              <a:rPr lang="en-US" sz="2800" dirty="0">
                <a:latin typeface="Calibri"/>
                <a:ea typeface="Calibri"/>
                <a:cs typeface="Times New Roman"/>
              </a:rPr>
              <a:t>During this discussion, we will:</a:t>
            </a:r>
          </a:p>
          <a:p>
            <a:pPr marL="342900" indent="-342900">
              <a:lnSpc>
                <a:spcPct val="115000"/>
              </a:lnSpc>
              <a:buFont typeface="Symbol"/>
              <a:buChar char=""/>
            </a:pPr>
            <a:r>
              <a:rPr lang="en-US" sz="2400" dirty="0">
                <a:latin typeface="Calibri"/>
                <a:ea typeface="Calibri"/>
                <a:cs typeface="Times New Roman"/>
              </a:rPr>
              <a:t>Review Components of a comprehensive Slip, Trip and Fall (STF) Prevention program </a:t>
            </a:r>
          </a:p>
          <a:p>
            <a:pPr marL="342900" indent="-342900">
              <a:lnSpc>
                <a:spcPct val="115000"/>
              </a:lnSpc>
              <a:buFont typeface="Symbol"/>
              <a:buChar char=""/>
            </a:pPr>
            <a:r>
              <a:rPr lang="en-US" sz="2400" dirty="0">
                <a:latin typeface="Calibri"/>
                <a:ea typeface="Calibri"/>
                <a:cs typeface="Times New Roman"/>
              </a:rPr>
              <a:t>Discuss </a:t>
            </a:r>
            <a:r>
              <a:rPr lang="en-US" sz="2400" u="sng" dirty="0">
                <a:solidFill>
                  <a:srgbClr val="312C2B"/>
                </a:solidFill>
                <a:uFill>
                  <a:solidFill>
                    <a:schemeClr val="bg1"/>
                  </a:solidFill>
                </a:uFill>
                <a:latin typeface="Calibri"/>
                <a:ea typeface="Calibri"/>
                <a:cs typeface="Times New Roman"/>
              </a:rPr>
              <a:t>S</a:t>
            </a:r>
            <a:r>
              <a:rPr lang="en-US" sz="2400" dirty="0">
                <a:latin typeface="Calibri"/>
                <a:ea typeface="Calibri"/>
                <a:cs typeface="Times New Roman"/>
              </a:rPr>
              <a:t>tatistics and facts about slips and falls to emphasis the importance of this healthcare problem particularly during the winter weather months and how to use your own statistics.</a:t>
            </a:r>
          </a:p>
          <a:p>
            <a:pPr marL="342900" indent="-342900">
              <a:lnSpc>
                <a:spcPct val="115000"/>
              </a:lnSpc>
              <a:buFont typeface="Symbol"/>
              <a:buChar char=""/>
            </a:pPr>
            <a:r>
              <a:rPr lang="en-US" sz="2400" dirty="0">
                <a:latin typeface="Calibri"/>
                <a:ea typeface="Calibri"/>
                <a:cs typeface="Times New Roman"/>
              </a:rPr>
              <a:t>Discuss the importance of prompt reporting and response.</a:t>
            </a:r>
          </a:p>
          <a:p>
            <a:pPr marL="342900" indent="-342900">
              <a:lnSpc>
                <a:spcPct val="115000"/>
              </a:lnSpc>
              <a:buFont typeface="Symbol"/>
              <a:buChar char=""/>
            </a:pPr>
            <a:r>
              <a:rPr lang="en-US" sz="2400" dirty="0">
                <a:latin typeface="Calibri"/>
                <a:ea typeface="Calibri"/>
                <a:cs typeface="Times New Roman"/>
              </a:rPr>
              <a:t>Communicate ways and strategies to improve walking and situational awareness.</a:t>
            </a:r>
          </a:p>
          <a:p>
            <a:pPr marL="342900" indent="-342900">
              <a:lnSpc>
                <a:spcPct val="115000"/>
              </a:lnSpc>
              <a:buFont typeface="Symbol"/>
              <a:buChar char=""/>
            </a:pPr>
            <a:r>
              <a:rPr lang="en-US" sz="2400" dirty="0">
                <a:latin typeface="Calibri"/>
                <a:ea typeface="Calibri"/>
                <a:cs typeface="Times New Roman"/>
              </a:rPr>
              <a:t>Identify standardized equipment and processes: snow and ice removal and management, walk off mats, monitoring and clean up, and use of appropriate footwear </a:t>
            </a:r>
          </a:p>
          <a:p>
            <a:pPr marL="342900" indent="-342900">
              <a:lnSpc>
                <a:spcPct val="115000"/>
              </a:lnSpc>
              <a:buFont typeface="Symbol"/>
              <a:buChar char=""/>
            </a:pPr>
            <a:r>
              <a:rPr lang="en-US" sz="2400" dirty="0">
                <a:latin typeface="Calibri"/>
                <a:ea typeface="Calibri"/>
                <a:cs typeface="Times New Roman"/>
              </a:rPr>
              <a:t>Review techniques and strategies for minimizing the damage caused by same level falls</a:t>
            </a:r>
          </a:p>
          <a:p>
            <a:pPr marL="342900" indent="-342900">
              <a:lnSpc>
                <a:spcPct val="115000"/>
              </a:lnSpc>
              <a:buFont typeface="Symbol"/>
              <a:buChar char=""/>
            </a:pPr>
            <a:endParaRPr lang="en-US" sz="2400" dirty="0"/>
          </a:p>
          <a:p>
            <a:pPr marL="457200" indent="-457200">
              <a:buClr>
                <a:schemeClr val="bg2"/>
              </a:buClr>
            </a:pPr>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sp>
        <p:nvSpPr>
          <p:cNvPr id="5" name="Slide Number Placeholder 4"/>
          <p:cNvSpPr>
            <a:spLocks noGrp="1"/>
          </p:cNvSpPr>
          <p:nvPr>
            <p:ph type="sldNum" sz="quarter" idx="4294967295"/>
          </p:nvPr>
        </p:nvSpPr>
        <p:spPr>
          <a:xfrm>
            <a:off x="1981200" y="6507655"/>
            <a:ext cx="8229600" cy="213820"/>
          </a:xfrm>
          <a:prstGeom prst="rect">
            <a:avLst/>
          </a:prstGeom>
        </p:spPr>
        <p:txBody>
          <a:bodyPr/>
          <a:lstStyle/>
          <a:p>
            <a:fld id="{B88CE9CF-E1BB-7740-A63D-5F8D9A25525B}" type="slidenum">
              <a:rPr lang="en-US" smtClean="0"/>
              <a:pPr/>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863" y="9107"/>
            <a:ext cx="2300137" cy="1993452"/>
          </a:xfrm>
          <a:prstGeom prst="rect">
            <a:avLst/>
          </a:prstGeom>
        </p:spPr>
      </p:pic>
    </p:spTree>
    <p:extLst>
      <p:ext uri="{BB962C8B-B14F-4D97-AF65-F5344CB8AC3E}">
        <p14:creationId xmlns:p14="http://schemas.microsoft.com/office/powerpoint/2010/main" val="287711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262270"/>
            <a:ext cx="10210802" cy="1103244"/>
          </a:xfrm>
        </p:spPr>
        <p:txBody>
          <a:bodyPr>
            <a:normAutofit/>
          </a:bodyPr>
          <a:lstStyle/>
          <a:p>
            <a:r>
              <a:rPr lang="en-US" dirty="0">
                <a:latin typeface="Calibri" panose="020F0502020204030204" pitchFamily="34" charset="0"/>
                <a:cs typeface="Calibri" panose="020F0502020204030204" pitchFamily="34" charset="0"/>
              </a:rPr>
              <a:t>Components of a Comprehensive Slip, Trip and Fall (STF) Prevention Program   </a:t>
            </a:r>
          </a:p>
        </p:txBody>
      </p:sp>
      <p:sp>
        <p:nvSpPr>
          <p:cNvPr id="3" name="Content Placeholder 2"/>
          <p:cNvSpPr>
            <a:spLocks noGrp="1"/>
          </p:cNvSpPr>
          <p:nvPr>
            <p:ph idx="1"/>
          </p:nvPr>
        </p:nvSpPr>
        <p:spPr>
          <a:xfrm>
            <a:off x="990599" y="1977887"/>
            <a:ext cx="9220201" cy="4283428"/>
          </a:xfrm>
        </p:spPr>
        <p:txBody>
          <a:bodyPr>
            <a:normAutofit fontScale="40000" lnSpcReduction="20000"/>
          </a:bodyPr>
          <a:lstStyle/>
          <a:p>
            <a:endParaRPr lang="en-US" sz="2400" dirty="0"/>
          </a:p>
          <a:p>
            <a:pPr marL="0" indent="0">
              <a:buNone/>
            </a:pPr>
            <a:r>
              <a:rPr lang="en-US" sz="4200" dirty="0">
                <a:latin typeface="Calibri" panose="020F0502020204030204" pitchFamily="34" charset="0"/>
                <a:cs typeface="Calibri" panose="020F0502020204030204" pitchFamily="34" charset="0"/>
              </a:rPr>
              <a:t>Note: STF Prevention is a component of a broader comprehensive safety program.  Winter weather is a component of the STF Prevention program and creates opportunities for learning and improving such as responding to rapidly changing conditions; improving situational awareness; providing safe transport to and from remote parking areas and use of appropriate footwear.</a:t>
            </a:r>
          </a:p>
          <a:p>
            <a:r>
              <a:rPr lang="en-US" sz="4200" dirty="0">
                <a:latin typeface="Calibri" panose="020F0502020204030204" pitchFamily="34" charset="0"/>
                <a:cs typeface="Calibri" panose="020F0502020204030204" pitchFamily="34" charset="0"/>
              </a:rPr>
              <a:t>Hazard Assessments and Inspections</a:t>
            </a:r>
          </a:p>
          <a:p>
            <a:r>
              <a:rPr lang="en-US" sz="4200" dirty="0">
                <a:latin typeface="Calibri" panose="020F0502020204030204" pitchFamily="34" charset="0"/>
                <a:cs typeface="Calibri" panose="020F0502020204030204" pitchFamily="34" charset="0"/>
              </a:rPr>
              <a:t>Event Reporting and Causal analysis</a:t>
            </a:r>
          </a:p>
          <a:p>
            <a:r>
              <a:rPr lang="en-US" sz="4200" dirty="0">
                <a:latin typeface="Calibri" panose="020F0502020204030204" pitchFamily="34" charset="0"/>
                <a:cs typeface="Calibri" panose="020F0502020204030204" pitchFamily="34" charset="0"/>
              </a:rPr>
              <a:t>Loss and data trending</a:t>
            </a:r>
          </a:p>
          <a:p>
            <a:r>
              <a:rPr lang="en-US" sz="4200" dirty="0">
                <a:latin typeface="Calibri" panose="020F0502020204030204" pitchFamily="34" charset="0"/>
                <a:cs typeface="Calibri" panose="020F0502020204030204" pitchFamily="34" charset="0"/>
              </a:rPr>
              <a:t>Awareness and Promotional Campaigns  </a:t>
            </a:r>
          </a:p>
          <a:p>
            <a:r>
              <a:rPr lang="en-US" sz="4200" dirty="0">
                <a:latin typeface="Calibri" panose="020F0502020204030204" pitchFamily="34" charset="0"/>
                <a:cs typeface="Calibri" panose="020F0502020204030204" pitchFamily="34" charset="0"/>
              </a:rPr>
              <a:t>Progressive Education and Training</a:t>
            </a:r>
          </a:p>
          <a:p>
            <a:r>
              <a:rPr lang="en-US" sz="4200" dirty="0">
                <a:latin typeface="Calibri" panose="020F0502020204030204" pitchFamily="34" charset="0"/>
                <a:cs typeface="Calibri" panose="020F0502020204030204" pitchFamily="34" charset="0"/>
              </a:rPr>
              <a:t>Identification of Standardized Equipment and Processes: Maintenance, Cleaning, Footwear</a:t>
            </a:r>
          </a:p>
          <a:p>
            <a:r>
              <a:rPr lang="en-US" sz="4200" dirty="0">
                <a:latin typeface="Calibri" panose="020F0502020204030204" pitchFamily="34" charset="0"/>
                <a:cs typeface="Calibri" panose="020F0502020204030204" pitchFamily="34" charset="0"/>
              </a:rPr>
              <a:t>Accountability and Feedback at Every Level </a:t>
            </a:r>
          </a:p>
          <a:p>
            <a:pPr marL="457200" indent="-457200"/>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sp>
        <p:nvSpPr>
          <p:cNvPr id="5" name="Slide Number Placeholder 4"/>
          <p:cNvSpPr>
            <a:spLocks noGrp="1"/>
          </p:cNvSpPr>
          <p:nvPr>
            <p:ph type="sldNum" sz="quarter" idx="4294967295"/>
          </p:nvPr>
        </p:nvSpPr>
        <p:spPr>
          <a:xfrm>
            <a:off x="1981200" y="6507655"/>
            <a:ext cx="8229600" cy="213820"/>
          </a:xfrm>
          <a:prstGeom prst="rect">
            <a:avLst/>
          </a:prstGeom>
        </p:spPr>
        <p:txBody>
          <a:bodyPr/>
          <a:lstStyle/>
          <a:p>
            <a:fld id="{B88CE9CF-E1BB-7740-A63D-5F8D9A25525B}" type="slidenum">
              <a:rPr lang="en-US" smtClean="0"/>
              <a:pPr/>
              <a:t>3</a:t>
            </a:fld>
            <a:endParaRPr lang="en-US" dirty="0"/>
          </a:p>
        </p:txBody>
      </p:sp>
    </p:spTree>
    <p:extLst>
      <p:ext uri="{BB962C8B-B14F-4D97-AF65-F5344CB8AC3E}">
        <p14:creationId xmlns:p14="http://schemas.microsoft.com/office/powerpoint/2010/main" val="288494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262270"/>
            <a:ext cx="10210802" cy="1103244"/>
          </a:xfrm>
        </p:spPr>
        <p:txBody>
          <a:bodyPr>
            <a:normAutofit/>
          </a:bodyPr>
          <a:lstStyle/>
          <a:p>
            <a:r>
              <a:rPr lang="en-US" dirty="0">
                <a:latin typeface="Calibri" panose="020F0502020204030204" pitchFamily="34" charset="0"/>
                <a:cs typeface="Calibri" panose="020F0502020204030204" pitchFamily="34" charset="0"/>
              </a:rPr>
              <a:t>National Healthcare Slip, Trip, and Fall Injury Statistics  </a:t>
            </a:r>
          </a:p>
        </p:txBody>
      </p:sp>
      <p:sp>
        <p:nvSpPr>
          <p:cNvPr id="3" name="Content Placeholder 2"/>
          <p:cNvSpPr>
            <a:spLocks noGrp="1"/>
          </p:cNvSpPr>
          <p:nvPr>
            <p:ph idx="1"/>
          </p:nvPr>
        </p:nvSpPr>
        <p:spPr>
          <a:xfrm>
            <a:off x="990599" y="1550504"/>
            <a:ext cx="9220201" cy="4710811"/>
          </a:xfrm>
        </p:spPr>
        <p:txBody>
          <a:bodyPr>
            <a:normAutofit fontScale="47500" lnSpcReduction="20000"/>
          </a:bodyPr>
          <a:lstStyle/>
          <a:p>
            <a:endParaRPr lang="en-US" sz="2400" dirty="0"/>
          </a:p>
          <a:p>
            <a:pPr marL="0" indent="0">
              <a:buNone/>
            </a:pPr>
            <a:r>
              <a:rPr lang="en-US" sz="4200" dirty="0">
                <a:latin typeface="Calibri" panose="020F0502020204030204" pitchFamily="34" charset="0"/>
                <a:cs typeface="Calibri" panose="020F0502020204030204" pitchFamily="34" charset="0"/>
              </a:rPr>
              <a:t>For all industries slips and falls are escalating.  Healthcare is one of the key market segments most affected by slip, trip and fall injuries.</a:t>
            </a:r>
          </a:p>
          <a:p>
            <a:pPr marL="0" indent="0">
              <a:buNone/>
            </a:pPr>
            <a:r>
              <a:rPr lang="en-US" sz="4200" b="1" u="sng" dirty="0">
                <a:latin typeface="Calibri" panose="020F0502020204030204" pitchFamily="34" charset="0"/>
                <a:cs typeface="Calibri" panose="020F0502020204030204" pitchFamily="34" charset="0"/>
              </a:rPr>
              <a:t>Healthcare STF Injuries</a:t>
            </a:r>
          </a:p>
          <a:p>
            <a:r>
              <a:rPr lang="en-US" sz="4200" dirty="0">
                <a:latin typeface="Calibri" panose="020F0502020204030204" pitchFamily="34" charset="0"/>
                <a:cs typeface="Calibri" panose="020F0502020204030204" pitchFamily="34" charset="0"/>
              </a:rPr>
              <a:t>The second highest source of injury based on days away from work </a:t>
            </a:r>
          </a:p>
          <a:p>
            <a:r>
              <a:rPr lang="en-US" sz="4200" dirty="0">
                <a:latin typeface="Calibri" panose="020F0502020204030204" pitchFamily="34" charset="0"/>
                <a:cs typeface="Calibri" panose="020F0502020204030204" pitchFamily="34" charset="0"/>
              </a:rPr>
              <a:t>The incident rate of lost workday cases from same level, slip, trip and fall (STF) injuries in healthcare are approximately 78% higher than all other private industries combined.</a:t>
            </a:r>
          </a:p>
          <a:p>
            <a:r>
              <a:rPr lang="en-US" sz="4200" dirty="0">
                <a:latin typeface="Calibri" panose="020F0502020204030204" pitchFamily="34" charset="0"/>
                <a:cs typeface="Calibri" panose="020F0502020204030204" pitchFamily="34" charset="0"/>
              </a:rPr>
              <a:t>Profile (Who slips and falls in healthcare?): Female, &gt;45yrs. of age and job tenure &lt; 6 months.</a:t>
            </a:r>
          </a:p>
          <a:p>
            <a:r>
              <a:rPr lang="en-US" sz="4200" dirty="0">
                <a:latin typeface="Calibri" panose="020F0502020204030204" pitchFamily="34" charset="0"/>
                <a:cs typeface="Calibri" panose="020F0502020204030204" pitchFamily="34" charset="0"/>
              </a:rPr>
              <a:t>Historical research around risk factors and prevention has been weak.</a:t>
            </a:r>
          </a:p>
          <a:p>
            <a:r>
              <a:rPr lang="en-US" sz="4200" dirty="0">
                <a:latin typeface="Calibri" panose="020F0502020204030204" pitchFamily="34" charset="0"/>
                <a:cs typeface="Calibri" panose="020F0502020204030204" pitchFamily="34" charset="0"/>
              </a:rPr>
              <a:t>NIOSH Total Worker Health</a:t>
            </a:r>
          </a:p>
          <a:p>
            <a:pPr marL="457200" indent="-457200"/>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sp>
        <p:nvSpPr>
          <p:cNvPr id="5" name="Slide Number Placeholder 4"/>
          <p:cNvSpPr>
            <a:spLocks noGrp="1"/>
          </p:cNvSpPr>
          <p:nvPr>
            <p:ph type="sldNum" sz="quarter" idx="4294967295"/>
          </p:nvPr>
        </p:nvSpPr>
        <p:spPr>
          <a:xfrm>
            <a:off x="1981200" y="6507655"/>
            <a:ext cx="8229600" cy="213820"/>
          </a:xfrm>
          <a:prstGeom prst="rect">
            <a:avLst/>
          </a:prstGeom>
        </p:spPr>
        <p:txBody>
          <a:bodyPr/>
          <a:lstStyle/>
          <a:p>
            <a:fld id="{B88CE9CF-E1BB-7740-A63D-5F8D9A25525B}" type="slidenum">
              <a:rPr lang="en-US" smtClean="0"/>
              <a:pPr/>
              <a:t>4</a:t>
            </a:fld>
            <a:endParaRPr lang="en-US" dirty="0"/>
          </a:p>
        </p:txBody>
      </p:sp>
      <p:pic>
        <p:nvPicPr>
          <p:cNvPr id="6" name="Picture 7" descr="STF Prevention Guide Cover.JPG">
            <a:extLst>
              <a:ext uri="{FF2B5EF4-FFF2-40B4-BE49-F238E27FC236}">
                <a16:creationId xmlns:a16="http://schemas.microsoft.com/office/drawing/2014/main" id="{D80C9940-AD86-404B-B1F3-6A4E1A3857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6358" y="0"/>
            <a:ext cx="2175641" cy="264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4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C9A3-9CA8-4FC9-B524-C8100C1D3970}"/>
              </a:ext>
            </a:extLst>
          </p:cNvPr>
          <p:cNvSpPr>
            <a:spLocks noGrp="1"/>
          </p:cNvSpPr>
          <p:nvPr>
            <p:ph type="title"/>
          </p:nvPr>
        </p:nvSpPr>
        <p:spPr>
          <a:xfrm>
            <a:off x="1073426" y="993913"/>
            <a:ext cx="10896722" cy="815008"/>
          </a:xfrm>
        </p:spPr>
        <p:txBody>
          <a:bodyPr>
            <a:noAutofit/>
          </a:bodyPr>
          <a:lstStyle/>
          <a:p>
            <a:r>
              <a:rPr lang="en-US" sz="2800" dirty="0">
                <a:latin typeface="Calibri" panose="020F0502020204030204" pitchFamily="34" charset="0"/>
                <a:cs typeface="Calibri" panose="020F0502020204030204" pitchFamily="34" charset="0"/>
              </a:rPr>
              <a:t>Causes of Injury and Illness in Education and Health Services – By Event or Exposure</a:t>
            </a:r>
          </a:p>
        </p:txBody>
      </p:sp>
      <p:graphicFrame>
        <p:nvGraphicFramePr>
          <p:cNvPr id="6" name="Content Placeholder 5">
            <a:extLst>
              <a:ext uri="{FF2B5EF4-FFF2-40B4-BE49-F238E27FC236}">
                <a16:creationId xmlns:a16="http://schemas.microsoft.com/office/drawing/2014/main" id="{5F480906-7C90-4476-A3A9-97FD84439B92}"/>
              </a:ext>
            </a:extLst>
          </p:cNvPr>
          <p:cNvGraphicFramePr>
            <a:graphicFrameLocks noGrp="1"/>
          </p:cNvGraphicFramePr>
          <p:nvPr>
            <p:ph idx="1"/>
            <p:extLst>
              <p:ext uri="{D42A27DB-BD31-4B8C-83A1-F6EECF244321}">
                <p14:modId xmlns:p14="http://schemas.microsoft.com/office/powerpoint/2010/main" val="2036000756"/>
              </p:ext>
            </p:extLst>
          </p:nvPr>
        </p:nvGraphicFramePr>
        <p:xfrm>
          <a:off x="2136912" y="1808921"/>
          <a:ext cx="8981661" cy="3498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59D0CBC-39CE-4FF6-A6FE-FB0797055CE7}"/>
              </a:ext>
            </a:extLst>
          </p:cNvPr>
          <p:cNvSpPr txBox="1"/>
          <p:nvPr/>
        </p:nvSpPr>
        <p:spPr>
          <a:xfrm>
            <a:off x="1749286" y="5307496"/>
            <a:ext cx="9859617" cy="923330"/>
          </a:xfrm>
          <a:prstGeom prst="rect">
            <a:avLst/>
          </a:prstGeom>
          <a:noFill/>
        </p:spPr>
        <p:txBody>
          <a:bodyPr wrap="square" rtlCol="0">
            <a:spAutoFit/>
          </a:bodyPr>
          <a:lstStyle/>
          <a:p>
            <a:r>
              <a:rPr lang="en-US" dirty="0"/>
              <a:t>Bureau of Labor Statistics: 2016 Nonfatal injuries and illnesses involving days away from work - Education and Health Services</a:t>
            </a:r>
          </a:p>
          <a:p>
            <a:endParaRPr lang="en-US" dirty="0"/>
          </a:p>
        </p:txBody>
      </p:sp>
    </p:spTree>
    <p:extLst>
      <p:ext uri="{BB962C8B-B14F-4D97-AF65-F5344CB8AC3E}">
        <p14:creationId xmlns:p14="http://schemas.microsoft.com/office/powerpoint/2010/main" val="246313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07823-2D6D-4670-8391-71C3C322F5A0}"/>
              </a:ext>
            </a:extLst>
          </p:cNvPr>
          <p:cNvPicPr>
            <a:picLocks noChangeAspect="1"/>
          </p:cNvPicPr>
          <p:nvPr/>
        </p:nvPicPr>
        <p:blipFill>
          <a:blip r:embed="rId3"/>
          <a:stretch>
            <a:fillRect/>
          </a:stretch>
        </p:blipFill>
        <p:spPr>
          <a:xfrm>
            <a:off x="523807" y="2416635"/>
            <a:ext cx="11144386" cy="4359726"/>
          </a:xfrm>
          <a:prstGeom prst="rect">
            <a:avLst/>
          </a:prstGeom>
        </p:spPr>
      </p:pic>
      <p:sp>
        <p:nvSpPr>
          <p:cNvPr id="3" name="TextBox 2">
            <a:extLst>
              <a:ext uri="{FF2B5EF4-FFF2-40B4-BE49-F238E27FC236}">
                <a16:creationId xmlns:a16="http://schemas.microsoft.com/office/drawing/2014/main" id="{41F0E2CA-92BE-4908-8678-F4BF130C803F}"/>
              </a:ext>
            </a:extLst>
          </p:cNvPr>
          <p:cNvSpPr txBox="1"/>
          <p:nvPr/>
        </p:nvSpPr>
        <p:spPr>
          <a:xfrm>
            <a:off x="421382" y="2106396"/>
            <a:ext cx="2583069" cy="369332"/>
          </a:xfrm>
          <a:prstGeom prst="rect">
            <a:avLst/>
          </a:prstGeom>
          <a:noFill/>
        </p:spPr>
        <p:txBody>
          <a:bodyPr wrap="square" rtlCol="0">
            <a:spAutoFit/>
          </a:bodyPr>
          <a:lstStyle/>
          <a:p>
            <a:r>
              <a:rPr lang="en-US" dirty="0">
                <a:latin typeface="+mj-lt"/>
                <a:cs typeface="Times New Roman" panose="02020603050405020304" pitchFamily="18" charset="0"/>
              </a:rPr>
              <a:t>Grand Total:  2348</a:t>
            </a:r>
          </a:p>
        </p:txBody>
      </p:sp>
      <p:sp>
        <p:nvSpPr>
          <p:cNvPr id="4" name="TextBox 3">
            <a:extLst>
              <a:ext uri="{FF2B5EF4-FFF2-40B4-BE49-F238E27FC236}">
                <a16:creationId xmlns:a16="http://schemas.microsoft.com/office/drawing/2014/main" id="{3B57D48F-DA20-4ABC-9D85-3FC7BB10D0D5}"/>
              </a:ext>
            </a:extLst>
          </p:cNvPr>
          <p:cNvSpPr txBox="1"/>
          <p:nvPr/>
        </p:nvSpPr>
        <p:spPr>
          <a:xfrm>
            <a:off x="179614" y="48982"/>
            <a:ext cx="11876551" cy="1692771"/>
          </a:xfrm>
          <a:prstGeom prst="rect">
            <a:avLst/>
          </a:prstGeom>
          <a:noFill/>
        </p:spPr>
        <p:txBody>
          <a:bodyPr wrap="square" rtlCol="0">
            <a:spAutoFit/>
          </a:bodyPr>
          <a:lstStyle/>
          <a:p>
            <a:pPr>
              <a:spcAft>
                <a:spcPts val="1200"/>
              </a:spcAft>
            </a:pPr>
            <a:endParaRPr lang="en-US" sz="2800" dirty="0">
              <a:latin typeface="Calibri" panose="020F0502020204030204" pitchFamily="34" charset="0"/>
              <a:ea typeface="Tahoma" panose="020B0604030504040204" pitchFamily="34" charset="0"/>
              <a:cs typeface="Calibri" panose="020F0502020204030204" pitchFamily="34" charset="0"/>
            </a:endParaRPr>
          </a:p>
          <a:p>
            <a:pPr>
              <a:spcAft>
                <a:spcPts val="1200"/>
              </a:spcAft>
            </a:pPr>
            <a:endParaRPr lang="en-US" sz="2800" dirty="0">
              <a:latin typeface="Calibri" panose="020F0502020204030204" pitchFamily="34" charset="0"/>
              <a:ea typeface="Tahoma" panose="020B0604030504040204" pitchFamily="34" charset="0"/>
              <a:cs typeface="Calibri" panose="020F0502020204030204" pitchFamily="34" charset="0"/>
            </a:endParaRPr>
          </a:p>
          <a:p>
            <a:pPr>
              <a:spcAft>
                <a:spcPts val="1200"/>
              </a:spcAft>
            </a:pPr>
            <a:r>
              <a:rPr lang="en-US" sz="2800" dirty="0">
                <a:latin typeface="Calibri" panose="020F0502020204030204" pitchFamily="34" charset="0"/>
                <a:ea typeface="Tahoma" panose="020B0604030504040204" pitchFamily="34" charset="0"/>
                <a:cs typeface="Calibri" panose="020F0502020204030204" pitchFamily="34" charset="0"/>
              </a:rPr>
              <a:t>McLaren Employee Incidents by Specific Event Type Event Date: Fiscal 2016/17</a:t>
            </a:r>
          </a:p>
        </p:txBody>
      </p:sp>
    </p:spTree>
    <p:extLst>
      <p:ext uri="{BB962C8B-B14F-4D97-AF65-F5344CB8AC3E}">
        <p14:creationId xmlns:p14="http://schemas.microsoft.com/office/powerpoint/2010/main" val="106508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5CA7-C68C-4F1E-857A-E4E30C275A65}"/>
              </a:ext>
            </a:extLst>
          </p:cNvPr>
          <p:cNvSpPr>
            <a:spLocks noGrp="1"/>
          </p:cNvSpPr>
          <p:nvPr>
            <p:ph type="title"/>
          </p:nvPr>
        </p:nvSpPr>
        <p:spPr>
          <a:xfrm>
            <a:off x="1192696" y="953324"/>
            <a:ext cx="11121887" cy="1049235"/>
          </a:xfrm>
        </p:spPr>
        <p:txBody>
          <a:bodyPr>
            <a:normAutofit/>
          </a:bodyPr>
          <a:lstStyle/>
          <a:p>
            <a:r>
              <a:rPr lang="en-US" sz="2800" dirty="0">
                <a:latin typeface="Calibri" panose="020F0502020204030204" pitchFamily="34" charset="0"/>
                <a:cs typeface="Calibri" panose="020F0502020204030204" pitchFamily="34" charset="0"/>
              </a:rPr>
              <a:t>Injury Trending - Use of Slip &amp; Fall Mapping</a:t>
            </a:r>
          </a:p>
        </p:txBody>
      </p:sp>
      <p:pic>
        <p:nvPicPr>
          <p:cNvPr id="7" name="Content Placeholder 6">
            <a:extLst>
              <a:ext uri="{FF2B5EF4-FFF2-40B4-BE49-F238E27FC236}">
                <a16:creationId xmlns:a16="http://schemas.microsoft.com/office/drawing/2014/main" id="{D29C3EFA-9A98-4A74-82CA-4798EC73D23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463" t="9349" r="21154" b="7017"/>
          <a:stretch/>
        </p:blipFill>
        <p:spPr>
          <a:xfrm rot="16200000">
            <a:off x="3474637" y="283361"/>
            <a:ext cx="4497954" cy="7119069"/>
          </a:xfrm>
        </p:spPr>
      </p:pic>
      <p:sp>
        <p:nvSpPr>
          <p:cNvPr id="4" name="TextBox 3">
            <a:extLst>
              <a:ext uri="{FF2B5EF4-FFF2-40B4-BE49-F238E27FC236}">
                <a16:creationId xmlns:a16="http://schemas.microsoft.com/office/drawing/2014/main" id="{2BE85C4A-6CD0-4FC7-879D-6DCC7894441D}"/>
              </a:ext>
            </a:extLst>
          </p:cNvPr>
          <p:cNvSpPr txBox="1"/>
          <p:nvPr/>
        </p:nvSpPr>
        <p:spPr>
          <a:xfrm flipH="1">
            <a:off x="9462051" y="2564296"/>
            <a:ext cx="2613991" cy="1200329"/>
          </a:xfrm>
          <a:prstGeom prst="rect">
            <a:avLst/>
          </a:prstGeom>
          <a:noFill/>
        </p:spPr>
        <p:txBody>
          <a:bodyPr wrap="square" rtlCol="0">
            <a:spAutoFit/>
          </a:bodyPr>
          <a:lstStyle/>
          <a:p>
            <a:r>
              <a:rPr lang="en-US" b="1" dirty="0">
                <a:solidFill>
                  <a:schemeClr val="accent1"/>
                </a:solidFill>
              </a:rPr>
              <a:t>How do you use your data, communicate it and what does success look like?</a:t>
            </a:r>
          </a:p>
        </p:txBody>
      </p:sp>
    </p:spTree>
    <p:extLst>
      <p:ext uri="{BB962C8B-B14F-4D97-AF65-F5344CB8AC3E}">
        <p14:creationId xmlns:p14="http://schemas.microsoft.com/office/powerpoint/2010/main" val="210454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DC01205-A287-4743-BBEC-FD0B822AFAB1}"/>
              </a:ext>
            </a:extLst>
          </p:cNvPr>
          <p:cNvSpPr/>
          <p:nvPr/>
        </p:nvSpPr>
        <p:spPr>
          <a:xfrm>
            <a:off x="2057400" y="440871"/>
            <a:ext cx="7462157" cy="509451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E1E7721F-A270-4437-A058-AE9CFBCD1378}"/>
              </a:ext>
            </a:extLst>
          </p:cNvPr>
          <p:cNvGraphicFramePr>
            <a:graphicFrameLocks noGrp="1"/>
          </p:cNvGraphicFramePr>
          <p:nvPr>
            <p:extLst>
              <p:ext uri="{D42A27DB-BD31-4B8C-83A1-F6EECF244321}">
                <p14:modId xmlns:p14="http://schemas.microsoft.com/office/powerpoint/2010/main" val="1915522858"/>
              </p:ext>
            </p:extLst>
          </p:nvPr>
        </p:nvGraphicFramePr>
        <p:xfrm>
          <a:off x="3053430" y="832757"/>
          <a:ext cx="5434693" cy="4656130"/>
        </p:xfrm>
        <a:graphic>
          <a:graphicData uri="http://schemas.openxmlformats.org/drawingml/2006/table">
            <a:tbl>
              <a:tblPr firstRow="1" bandRow="1">
                <a:tableStyleId>{5C22544A-7EE6-4342-B048-85BDC9FD1C3A}</a:tableStyleId>
              </a:tblPr>
              <a:tblGrid>
                <a:gridCol w="5434693">
                  <a:extLst>
                    <a:ext uri="{9D8B030D-6E8A-4147-A177-3AD203B41FA5}">
                      <a16:colId xmlns:a16="http://schemas.microsoft.com/office/drawing/2014/main" val="1599110004"/>
                    </a:ext>
                  </a:extLst>
                </a:gridCol>
              </a:tblGrid>
              <a:tr h="650810">
                <a:tc>
                  <a:txBody>
                    <a:bodyPr/>
                    <a:lstStyle/>
                    <a:p>
                      <a:pPr algn="ctr"/>
                      <a:r>
                        <a:rPr lang="en-US" sz="2000" b="1" dirty="0">
                          <a:solidFill>
                            <a:schemeClr val="tx1"/>
                          </a:solidFill>
                        </a:rPr>
                        <a:t>Sentinel</a:t>
                      </a:r>
                    </a:p>
                    <a:p>
                      <a:pPr algn="ctr"/>
                      <a:r>
                        <a:rPr lang="en-US" sz="2000" b="1" dirty="0">
                          <a:solidFill>
                            <a:schemeClr val="tx1"/>
                          </a:solidFill>
                        </a:rPr>
                        <a:t>Events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8997123"/>
                  </a:ext>
                </a:extLst>
              </a:tr>
              <a:tr h="650810">
                <a:tc>
                  <a:txBody>
                    <a:bodyPr/>
                    <a:lstStyle/>
                    <a:p>
                      <a:pPr algn="ctr"/>
                      <a:r>
                        <a:rPr lang="en-US" sz="2000" b="1" dirty="0">
                          <a:solidFill>
                            <a:schemeClr val="tx1"/>
                          </a:solidFill>
                        </a:rPr>
                        <a:t>Safety &amp;</a:t>
                      </a:r>
                    </a:p>
                    <a:p>
                      <a:pPr algn="ctr"/>
                      <a:r>
                        <a:rPr lang="en-US" sz="2000" b="1" dirty="0">
                          <a:solidFill>
                            <a:schemeClr val="tx1"/>
                          </a:solidFill>
                        </a:rPr>
                        <a:t>WC Indicators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665409"/>
                  </a:ext>
                </a:extLst>
              </a:tr>
              <a:tr h="650810">
                <a:tc>
                  <a:txBody>
                    <a:bodyPr/>
                    <a:lstStyle/>
                    <a:p>
                      <a:pPr algn="ctr"/>
                      <a:r>
                        <a:rPr lang="en-US" sz="2000" b="1" dirty="0">
                          <a:solidFill>
                            <a:schemeClr val="tx1"/>
                          </a:solidFill>
                        </a:rPr>
                        <a:t>WC Claims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962014"/>
                  </a:ext>
                </a:extLst>
              </a:tr>
              <a:tr h="650810">
                <a:tc>
                  <a:txBody>
                    <a:bodyPr/>
                    <a:lstStyle/>
                    <a:p>
                      <a:pPr algn="ctr"/>
                      <a:r>
                        <a:rPr lang="en-US" sz="2000" b="1" dirty="0">
                          <a:solidFill>
                            <a:schemeClr val="tx1"/>
                          </a:solidFill>
                        </a:rPr>
                        <a:t>Employee Injury/Illness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0894341"/>
                  </a:ext>
                </a:extLst>
              </a:tr>
              <a:tr h="650810">
                <a:tc>
                  <a:txBody>
                    <a:bodyPr/>
                    <a:lstStyle/>
                    <a:p>
                      <a:pPr algn="ctr"/>
                      <a:r>
                        <a:rPr lang="en-US" sz="2000" b="1" dirty="0">
                          <a:solidFill>
                            <a:schemeClr val="tx1"/>
                          </a:solidFill>
                        </a:rPr>
                        <a:t>Near Miss Reporting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844773"/>
                  </a:ext>
                </a:extLst>
              </a:tr>
              <a:tr h="650810">
                <a:tc>
                  <a:txBody>
                    <a:bodyPr/>
                    <a:lstStyle/>
                    <a:p>
                      <a:pPr algn="ctr"/>
                      <a:r>
                        <a:rPr lang="en-US" sz="2000" b="1" dirty="0">
                          <a:solidFill>
                            <a:schemeClr val="tx1"/>
                          </a:solidFill>
                        </a:rPr>
                        <a:t>Environmental Tours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012642"/>
                  </a:ext>
                </a:extLst>
              </a:tr>
              <a:tr h="650810">
                <a:tc>
                  <a:txBody>
                    <a:bodyPr/>
                    <a:lstStyle/>
                    <a:p>
                      <a:pPr algn="ctr"/>
                      <a:r>
                        <a:rPr lang="en-US" sz="2000" b="1" dirty="0">
                          <a:solidFill>
                            <a:schemeClr val="tx1"/>
                          </a:solidFill>
                        </a:rPr>
                        <a:t>Risk Assessments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781735"/>
                  </a:ext>
                </a:extLst>
              </a:tr>
            </a:tbl>
          </a:graphicData>
        </a:graphic>
      </p:graphicFrame>
      <p:cxnSp>
        <p:nvCxnSpPr>
          <p:cNvPr id="5" name="Straight Connector 4">
            <a:extLst>
              <a:ext uri="{FF2B5EF4-FFF2-40B4-BE49-F238E27FC236}">
                <a16:creationId xmlns:a16="http://schemas.microsoft.com/office/drawing/2014/main" id="{119B43B4-1225-444C-903A-FC90CA99B488}"/>
              </a:ext>
            </a:extLst>
          </p:cNvPr>
          <p:cNvCxnSpPr/>
          <p:nvPr/>
        </p:nvCxnSpPr>
        <p:spPr>
          <a:xfrm>
            <a:off x="2579904" y="4816929"/>
            <a:ext cx="6400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36C2A64-E7B6-443E-B77A-0A7BF56701F0}"/>
              </a:ext>
            </a:extLst>
          </p:cNvPr>
          <p:cNvCxnSpPr/>
          <p:nvPr/>
        </p:nvCxnSpPr>
        <p:spPr>
          <a:xfrm>
            <a:off x="3526964" y="3543300"/>
            <a:ext cx="45262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DC175AD-B4FB-48F5-A460-CD108279657E}"/>
              </a:ext>
            </a:extLst>
          </p:cNvPr>
          <p:cNvCxnSpPr/>
          <p:nvPr/>
        </p:nvCxnSpPr>
        <p:spPr>
          <a:xfrm>
            <a:off x="4016819" y="2873829"/>
            <a:ext cx="356616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CB063C0-F7C0-45B8-83B3-AB28C8C144C2}"/>
              </a:ext>
            </a:extLst>
          </p:cNvPr>
          <p:cNvCxnSpPr/>
          <p:nvPr/>
        </p:nvCxnSpPr>
        <p:spPr>
          <a:xfrm>
            <a:off x="4490350" y="2220686"/>
            <a:ext cx="257860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7B61519-FEB5-4799-9F70-4151AF3B7F87}"/>
              </a:ext>
            </a:extLst>
          </p:cNvPr>
          <p:cNvCxnSpPr/>
          <p:nvPr/>
        </p:nvCxnSpPr>
        <p:spPr>
          <a:xfrm>
            <a:off x="4996537" y="1534886"/>
            <a:ext cx="157276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B3E8695-DC71-4909-8660-22A71493153C}"/>
              </a:ext>
            </a:extLst>
          </p:cNvPr>
          <p:cNvCxnSpPr/>
          <p:nvPr/>
        </p:nvCxnSpPr>
        <p:spPr>
          <a:xfrm>
            <a:off x="3069763" y="4163786"/>
            <a:ext cx="5440680" cy="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1FDAA43-15E5-43BF-A1C8-11590E66ABBD}"/>
              </a:ext>
            </a:extLst>
          </p:cNvPr>
          <p:cNvSpPr txBox="1"/>
          <p:nvPr/>
        </p:nvSpPr>
        <p:spPr>
          <a:xfrm>
            <a:off x="6711036" y="440871"/>
            <a:ext cx="4751628" cy="646331"/>
          </a:xfrm>
          <a:prstGeom prst="rect">
            <a:avLst/>
          </a:prstGeom>
          <a:noFill/>
        </p:spPr>
        <p:txBody>
          <a:bodyPr wrap="square" rtlCol="0">
            <a:spAutoFit/>
          </a:bodyPr>
          <a:lstStyle/>
          <a:p>
            <a:r>
              <a:rPr lang="en-US" sz="3600" dirty="0">
                <a:latin typeface="Calibri" panose="020F0502020204030204" pitchFamily="34" charset="0"/>
              </a:rPr>
              <a:t>Loss  Triangle</a:t>
            </a:r>
          </a:p>
        </p:txBody>
      </p:sp>
      <p:sp>
        <p:nvSpPr>
          <p:cNvPr id="19" name="TextBox 18">
            <a:extLst>
              <a:ext uri="{FF2B5EF4-FFF2-40B4-BE49-F238E27FC236}">
                <a16:creationId xmlns:a16="http://schemas.microsoft.com/office/drawing/2014/main" id="{2E839B26-6C16-465F-AE53-85791709EA2F}"/>
              </a:ext>
            </a:extLst>
          </p:cNvPr>
          <p:cNvSpPr txBox="1"/>
          <p:nvPr/>
        </p:nvSpPr>
        <p:spPr>
          <a:xfrm>
            <a:off x="1175665" y="498721"/>
            <a:ext cx="731520" cy="5029200"/>
          </a:xfrm>
          <a:prstGeom prst="rect">
            <a:avLst/>
          </a:prstGeom>
          <a:noFill/>
          <a:ln>
            <a:solidFill>
              <a:schemeClr val="tx1"/>
            </a:solidFill>
          </a:ln>
        </p:spPr>
        <p:txBody>
          <a:bodyPr vert="vert270" wrap="square" rtlCol="0">
            <a:spAutoFit/>
          </a:bodyPr>
          <a:lstStyle/>
          <a:p>
            <a:pPr algn="ctr"/>
            <a:r>
              <a:rPr lang="en-US" sz="3600" dirty="0"/>
              <a:t>SEVERITY</a:t>
            </a:r>
            <a:endParaRPr lang="en-US" dirty="0"/>
          </a:p>
        </p:txBody>
      </p:sp>
      <p:cxnSp>
        <p:nvCxnSpPr>
          <p:cNvPr id="23" name="Straight Arrow Connector 22">
            <a:extLst>
              <a:ext uri="{FF2B5EF4-FFF2-40B4-BE49-F238E27FC236}">
                <a16:creationId xmlns:a16="http://schemas.microsoft.com/office/drawing/2014/main" id="{DC460F5D-3869-4B56-9543-FAE8775F9A75}"/>
              </a:ext>
            </a:extLst>
          </p:cNvPr>
          <p:cNvCxnSpPr>
            <a:cxnSpLocks/>
          </p:cNvCxnSpPr>
          <p:nvPr/>
        </p:nvCxnSpPr>
        <p:spPr>
          <a:xfrm flipH="1" flipV="1">
            <a:off x="1544997" y="613024"/>
            <a:ext cx="6226" cy="1554480"/>
          </a:xfrm>
          <a:prstGeom prst="straightConnector1">
            <a:avLst/>
          </a:prstGeom>
          <a:ln>
            <a:prstDash val="dash"/>
            <a:tailEnd type="triangle" w="lg" len="lg"/>
          </a:ln>
        </p:spPr>
        <p:style>
          <a:lnRef idx="1">
            <a:schemeClr val="accent3"/>
          </a:lnRef>
          <a:fillRef idx="0">
            <a:schemeClr val="accent3"/>
          </a:fillRef>
          <a:effectRef idx="0">
            <a:schemeClr val="accent3"/>
          </a:effectRef>
          <a:fontRef idx="minor">
            <a:schemeClr val="tx1"/>
          </a:fontRef>
        </p:style>
      </p:cxnSp>
      <p:cxnSp>
        <p:nvCxnSpPr>
          <p:cNvPr id="24" name="Straight Arrow Connector 23">
            <a:extLst>
              <a:ext uri="{FF2B5EF4-FFF2-40B4-BE49-F238E27FC236}">
                <a16:creationId xmlns:a16="http://schemas.microsoft.com/office/drawing/2014/main" id="{082D1D85-B6C2-4961-B110-9E01822A9719}"/>
              </a:ext>
            </a:extLst>
          </p:cNvPr>
          <p:cNvCxnSpPr>
            <a:cxnSpLocks/>
          </p:cNvCxnSpPr>
          <p:nvPr/>
        </p:nvCxnSpPr>
        <p:spPr>
          <a:xfrm flipH="1">
            <a:off x="1537377" y="4014111"/>
            <a:ext cx="6225" cy="1371600"/>
          </a:xfrm>
          <a:prstGeom prst="straightConnector1">
            <a:avLst/>
          </a:prstGeom>
          <a:ln>
            <a:prstDash val="dash"/>
            <a:tailEnd type="triangle" w="lg" len="lg"/>
          </a:ln>
        </p:spPr>
        <p:style>
          <a:lnRef idx="1">
            <a:schemeClr val="accent3"/>
          </a:lnRef>
          <a:fillRef idx="0">
            <a:schemeClr val="accent3"/>
          </a:fillRef>
          <a:effectRef idx="0">
            <a:schemeClr val="accent3"/>
          </a:effectRef>
          <a:fontRef idx="minor">
            <a:schemeClr val="tx1"/>
          </a:fontRef>
        </p:style>
      </p:cxnSp>
      <p:sp>
        <p:nvSpPr>
          <p:cNvPr id="25" name="TextBox 24">
            <a:extLst>
              <a:ext uri="{FF2B5EF4-FFF2-40B4-BE49-F238E27FC236}">
                <a16:creationId xmlns:a16="http://schemas.microsoft.com/office/drawing/2014/main" id="{DA5BCA60-A0D5-46B5-97C4-A51CD60CFB50}"/>
              </a:ext>
            </a:extLst>
          </p:cNvPr>
          <p:cNvSpPr txBox="1"/>
          <p:nvPr/>
        </p:nvSpPr>
        <p:spPr>
          <a:xfrm>
            <a:off x="2208616" y="5760720"/>
            <a:ext cx="7462157" cy="523220"/>
          </a:xfrm>
          <a:prstGeom prst="rect">
            <a:avLst/>
          </a:prstGeom>
          <a:noFill/>
          <a:ln>
            <a:solidFill>
              <a:schemeClr val="tx1"/>
            </a:solidFill>
          </a:ln>
        </p:spPr>
        <p:txBody>
          <a:bodyPr wrap="square" rtlCol="0">
            <a:spAutoFit/>
          </a:bodyPr>
          <a:lstStyle/>
          <a:p>
            <a:pPr algn="ctr"/>
            <a:r>
              <a:rPr lang="en-US" sz="2800" dirty="0"/>
              <a:t>FREQUENCY</a:t>
            </a:r>
          </a:p>
        </p:txBody>
      </p:sp>
      <p:cxnSp>
        <p:nvCxnSpPr>
          <p:cNvPr id="26" name="Straight Arrow Connector 25">
            <a:extLst>
              <a:ext uri="{FF2B5EF4-FFF2-40B4-BE49-F238E27FC236}">
                <a16:creationId xmlns:a16="http://schemas.microsoft.com/office/drawing/2014/main" id="{0B47A1F0-F18A-4AD9-91E7-E1F0977371B3}"/>
              </a:ext>
            </a:extLst>
          </p:cNvPr>
          <p:cNvCxnSpPr>
            <a:cxnSpLocks/>
          </p:cNvCxnSpPr>
          <p:nvPr/>
        </p:nvCxnSpPr>
        <p:spPr>
          <a:xfrm flipH="1">
            <a:off x="2171699" y="6049344"/>
            <a:ext cx="2194560" cy="8559"/>
          </a:xfrm>
          <a:prstGeom prst="straightConnector1">
            <a:avLst/>
          </a:prstGeom>
          <a:ln>
            <a:prstDash val="dash"/>
            <a:tailEnd type="triangle" w="lg"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643CE12-5E1E-42A2-AA16-601C874D64B8}"/>
              </a:ext>
            </a:extLst>
          </p:cNvPr>
          <p:cNvCxnSpPr>
            <a:cxnSpLocks/>
          </p:cNvCxnSpPr>
          <p:nvPr/>
        </p:nvCxnSpPr>
        <p:spPr>
          <a:xfrm>
            <a:off x="7170419" y="6064584"/>
            <a:ext cx="2194560" cy="8559"/>
          </a:xfrm>
          <a:prstGeom prst="straightConnector1">
            <a:avLst/>
          </a:prstGeom>
          <a:ln>
            <a:prstDash val="dash"/>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405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063487"/>
            <a:ext cx="10210802" cy="1302027"/>
          </a:xfrm>
        </p:spPr>
        <p:txBody>
          <a:bodyPr>
            <a:normAutofit/>
          </a:bodyPr>
          <a:lstStyle/>
          <a:p>
            <a:r>
              <a:rPr lang="en-US" dirty="0">
                <a:latin typeface="Calibri" panose="020F0502020204030204" pitchFamily="34" charset="0"/>
                <a:cs typeface="Calibri" panose="020F0502020204030204" pitchFamily="34" charset="0"/>
              </a:rPr>
              <a:t>Employee Event Reporting and Response   </a:t>
            </a:r>
          </a:p>
        </p:txBody>
      </p:sp>
      <p:sp>
        <p:nvSpPr>
          <p:cNvPr id="3" name="Content Placeholder 2"/>
          <p:cNvSpPr>
            <a:spLocks noGrp="1"/>
          </p:cNvSpPr>
          <p:nvPr>
            <p:ph idx="1"/>
          </p:nvPr>
        </p:nvSpPr>
        <p:spPr>
          <a:xfrm>
            <a:off x="990599" y="1242391"/>
            <a:ext cx="9220201" cy="5049079"/>
          </a:xfrm>
        </p:spPr>
        <p:txBody>
          <a:bodyPr>
            <a:normAutofit fontScale="62500" lnSpcReduction="20000"/>
          </a:bodyPr>
          <a:lstStyle/>
          <a:p>
            <a:endParaRPr lang="en-US" sz="2400" dirty="0"/>
          </a:p>
          <a:p>
            <a:r>
              <a:rPr lang="en-US" sz="4200" dirty="0">
                <a:latin typeface="Calibri" panose="020F0502020204030204" pitchFamily="34" charset="0"/>
                <a:cs typeface="Calibri" panose="020F0502020204030204" pitchFamily="34" charset="0"/>
              </a:rPr>
              <a:t>Prompt Reporting- What level and what does prompt mean?</a:t>
            </a:r>
          </a:p>
          <a:p>
            <a:pPr lvl="1">
              <a:buFont typeface="Wingdings" panose="05000000000000000000" pitchFamily="2" charset="2"/>
              <a:buChar char="Ø"/>
            </a:pPr>
            <a:r>
              <a:rPr lang="en-US" sz="4000" dirty="0">
                <a:latin typeface="Calibri" panose="020F0502020204030204" pitchFamily="34" charset="0"/>
                <a:cs typeface="Calibri" panose="020F0502020204030204" pitchFamily="34" charset="0"/>
              </a:rPr>
              <a:t>Reporting form and process-Who initially gets this information, what information is reported and how quickly?</a:t>
            </a:r>
          </a:p>
          <a:p>
            <a:pPr lvl="1">
              <a:buFont typeface="Wingdings" panose="05000000000000000000" pitchFamily="2" charset="2"/>
              <a:buChar char="Ø"/>
            </a:pPr>
            <a:r>
              <a:rPr lang="en-US" sz="4000" dirty="0">
                <a:latin typeface="Calibri" panose="020F0502020204030204" pitchFamily="34" charset="0"/>
                <a:cs typeface="Calibri" panose="020F0502020204030204" pitchFamily="34" charset="0"/>
              </a:rPr>
              <a:t>Other reporting options-Verbal through the front desk or security and use of 1-800 #</a:t>
            </a:r>
          </a:p>
          <a:p>
            <a:r>
              <a:rPr lang="en-US" sz="4200" dirty="0">
                <a:latin typeface="Calibri" panose="020F0502020204030204" pitchFamily="34" charset="0"/>
                <a:cs typeface="Calibri" panose="020F0502020204030204" pitchFamily="34" charset="0"/>
              </a:rPr>
              <a:t>Causal Analysis/Accident Investigation- Who completes these and how quickly?  Is a SWARM conducted?  How is the information communicated?</a:t>
            </a:r>
          </a:p>
          <a:p>
            <a:r>
              <a:rPr lang="en-US" sz="4200" dirty="0">
                <a:latin typeface="Calibri" panose="020F0502020204030204" pitchFamily="34" charset="0"/>
                <a:cs typeface="Calibri" panose="020F0502020204030204" pitchFamily="34" charset="0"/>
              </a:rPr>
              <a:t>How are identified actionable measures corrected and documented? </a:t>
            </a:r>
            <a:endParaRPr lang="en-US" sz="2400" dirty="0"/>
          </a:p>
        </p:txBody>
      </p:sp>
      <p:sp>
        <p:nvSpPr>
          <p:cNvPr id="4" name="Footer Placeholder 3"/>
          <p:cNvSpPr>
            <a:spLocks noGrp="1"/>
          </p:cNvSpPr>
          <p:nvPr>
            <p:ph type="ftr" sz="quarter" idx="4294967295"/>
          </p:nvPr>
        </p:nvSpPr>
        <p:spPr>
          <a:xfrm>
            <a:off x="1622082" y="6507655"/>
            <a:ext cx="2485697" cy="213820"/>
          </a:xfrm>
          <a:prstGeom prst="rect">
            <a:avLst/>
          </a:prstGeom>
        </p:spPr>
        <p:txBody>
          <a:bodyPr/>
          <a:lstStyle/>
          <a:p>
            <a:r>
              <a:rPr lang="en-US" dirty="0"/>
              <a:t>© 2013 Catholic H</a:t>
            </a:r>
          </a:p>
        </p:txBody>
      </p:sp>
      <p:sp>
        <p:nvSpPr>
          <p:cNvPr id="5" name="Slide Number Placeholder 4"/>
          <p:cNvSpPr>
            <a:spLocks noGrp="1"/>
          </p:cNvSpPr>
          <p:nvPr>
            <p:ph type="sldNum" sz="quarter" idx="4294967295"/>
          </p:nvPr>
        </p:nvSpPr>
        <p:spPr>
          <a:xfrm>
            <a:off x="1981200" y="6507655"/>
            <a:ext cx="8229600" cy="213820"/>
          </a:xfrm>
          <a:prstGeom prst="rect">
            <a:avLst/>
          </a:prstGeom>
        </p:spPr>
        <p:txBody>
          <a:bodyPr/>
          <a:lstStyle/>
          <a:p>
            <a:fld id="{B88CE9CF-E1BB-7740-A63D-5F8D9A25525B}" type="slidenum">
              <a:rPr lang="en-US" smtClean="0"/>
              <a:pPr/>
              <a:t>9</a:t>
            </a:fld>
            <a:endParaRPr lang="en-US" dirty="0"/>
          </a:p>
        </p:txBody>
      </p:sp>
    </p:spTree>
    <p:extLst>
      <p:ext uri="{BB962C8B-B14F-4D97-AF65-F5344CB8AC3E}">
        <p14:creationId xmlns:p14="http://schemas.microsoft.com/office/powerpoint/2010/main" val="61135041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1036</TotalTime>
  <Words>1647</Words>
  <Application>Microsoft Office PowerPoint</Application>
  <PresentationFormat>Widescreen</PresentationFormat>
  <Paragraphs>184</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Symbol</vt:lpstr>
      <vt:lpstr>Wingdings</vt:lpstr>
      <vt:lpstr>Gallery</vt:lpstr>
      <vt:lpstr>   Slip, Trip and Fall Prevention Winter Weather Strategies   </vt:lpstr>
      <vt:lpstr>Slip Trip Optimum Protection  </vt:lpstr>
      <vt:lpstr>Components of a Comprehensive Slip, Trip and Fall (STF) Prevention Program   </vt:lpstr>
      <vt:lpstr>National Healthcare Slip, Trip, and Fall Injury Statistics  </vt:lpstr>
      <vt:lpstr>Causes of Injury and Illness in Education and Health Services – By Event or Exposure</vt:lpstr>
      <vt:lpstr>PowerPoint Presentation</vt:lpstr>
      <vt:lpstr>Injury Trending - Use of Slip &amp; Fall Mapping</vt:lpstr>
      <vt:lpstr>PowerPoint Presentation</vt:lpstr>
      <vt:lpstr>Employee Event Reporting and Response   </vt:lpstr>
      <vt:lpstr>Improving Situational Awareness and Promotion Campaigns   </vt:lpstr>
      <vt:lpstr>PowerPoint Presentation</vt:lpstr>
      <vt:lpstr>STF Prevention-Winter Weather    </vt:lpstr>
      <vt:lpstr>STF Prevention - Equipment and Processes   </vt:lpstr>
      <vt:lpstr>STF Prevention - Equipment and Processes   </vt:lpstr>
      <vt:lpstr>PowerPoint Presentation</vt:lpstr>
      <vt:lpstr>Home Healthcare- Creative Solutions    </vt:lpstr>
      <vt:lpstr>What is Safe Footwear?    </vt:lpstr>
      <vt:lpstr>OOOO….. Fudge-When all else fails and you are falling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Fisk</dc:creator>
  <cp:lastModifiedBy>Teresa Fisk</cp:lastModifiedBy>
  <cp:revision>1</cp:revision>
  <dcterms:created xsi:type="dcterms:W3CDTF">2020-01-07T17:09:49Z</dcterms:created>
  <dcterms:modified xsi:type="dcterms:W3CDTF">2020-02-10T20:26:51Z</dcterms:modified>
</cp:coreProperties>
</file>